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48_33D8FE4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56" r:id="rId5"/>
    <p:sldId id="264" r:id="rId6"/>
    <p:sldId id="323" r:id="rId7"/>
    <p:sldId id="329" r:id="rId8"/>
    <p:sldId id="330" r:id="rId9"/>
    <p:sldId id="324" r:id="rId10"/>
    <p:sldId id="328" r:id="rId11"/>
    <p:sldId id="310" r:id="rId12"/>
    <p:sldId id="311" r:id="rId13"/>
    <p:sldId id="325" r:id="rId14"/>
    <p:sldId id="313" r:id="rId15"/>
    <p:sldId id="314" r:id="rId16"/>
    <p:sldId id="326" r:id="rId17"/>
    <p:sldId id="316" r:id="rId18"/>
    <p:sldId id="318" r:id="rId19"/>
    <p:sldId id="327" r:id="rId20"/>
    <p:sldId id="321" r:id="rId21"/>
    <p:sldId id="322" r:id="rId22"/>
    <p:sldId id="267" r:id="rId23"/>
    <p:sldId id="30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34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D5B0E4-CFAB-A7C9-D9D9-2CE900FA9BF5}" name="Zunino, Maria Candela. (TR Foundation)" initials="MZ" userId="S::MariaCandela.Zunino@thomsonreuters.com::600d18c1-64f9-4ece-a78d-a1df215f83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544"/>
    <a:srgbClr val="6A6FB8"/>
    <a:srgbClr val="5C5CB0"/>
    <a:srgbClr val="544CC0"/>
    <a:srgbClr val="5596BB"/>
    <a:srgbClr val="FE9C23"/>
    <a:srgbClr val="3C3C3B"/>
    <a:srgbClr val="FDA6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8420A-8A72-BC05-428A-6285ECB8431A}" v="5" dt="2025-05-21T10:52:12.354"/>
    <p1510:client id="{BDF36420-B534-B778-3148-F2DE5A20D3DE}" v="16" dt="2025-05-21T09:46:06.975"/>
  </p1510:revLst>
</p1510:revInfo>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1003"/>
        <p:guide pos="34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48_33D8FE43.xml><?xml version="1.0" encoding="utf-8"?>
<p188:cmLst xmlns:a="http://schemas.openxmlformats.org/drawingml/2006/main" xmlns:r="http://schemas.openxmlformats.org/officeDocument/2006/relationships" xmlns:p188="http://schemas.microsoft.com/office/powerpoint/2018/8/main">
  <p188:cm id="{E1A9C375-8A67-4422-8E21-3E8E4AD2D8CE}" authorId="{0FD5B0E4-CFAB-A7C9-D9D9-2CE900FA9BF5}" status="resolved" created="2025-03-13T14:53:21.975" complete="100000">
    <ac:deMkLst xmlns:ac="http://schemas.microsoft.com/office/drawing/2013/main/command">
      <pc:docMk xmlns:pc="http://schemas.microsoft.com/office/powerpoint/2013/main/command"/>
      <pc:sldMk xmlns:pc="http://schemas.microsoft.com/office/powerpoint/2013/main/command" cId="869858883" sldId="328"/>
      <ac:picMk id="2" creationId="{6C836883-D293-2D4C-CEDC-C5EEE0787EFB}"/>
    </ac:deMkLst>
    <p188:txBody>
      <a:bodyPr/>
      <a:lstStyle/>
      <a:p>
        <a:r>
          <a:rPr lang="en-US"/>
          <a:t>Insert a point after vs.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885CAB-9AC8-CF45-B1F7-D8F55F495C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25C57F6-A444-B84F-AC21-EABEEDBD24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F6CE5C-3CFA-3B43-80E0-88CA19477D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B90B04-94E1-394B-A1BA-9CE766E6F788}" type="slidenum">
              <a:rPr lang="en-US" smtClean="0"/>
              <a:t>‹#›</a:t>
            </a:fld>
            <a:endParaRPr lang="en-US"/>
          </a:p>
        </p:txBody>
      </p:sp>
    </p:spTree>
    <p:extLst>
      <p:ext uri="{BB962C8B-B14F-4D97-AF65-F5344CB8AC3E}">
        <p14:creationId xmlns:p14="http://schemas.microsoft.com/office/powerpoint/2010/main" val="379107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DF3B1-C892-6741-B613-3D142AA1B941}"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850E1-4C63-8F4E-BC64-A56C7E2822C1}" type="slidenum">
              <a:rPr lang="en-US" smtClean="0"/>
              <a:t>‹#›</a:t>
            </a:fld>
            <a:endParaRPr lang="en-US"/>
          </a:p>
        </p:txBody>
      </p:sp>
    </p:spTree>
    <p:extLst>
      <p:ext uri="{BB962C8B-B14F-4D97-AF65-F5344CB8AC3E}">
        <p14:creationId xmlns:p14="http://schemas.microsoft.com/office/powerpoint/2010/main" val="290966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0850E1-4C63-8F4E-BC64-A56C7E2822C1}" type="slidenum">
              <a:rPr lang="en-US" smtClean="0"/>
              <a:t>1</a:t>
            </a:fld>
            <a:endParaRPr lang="en-US"/>
          </a:p>
        </p:txBody>
      </p:sp>
    </p:spTree>
    <p:extLst>
      <p:ext uri="{BB962C8B-B14F-4D97-AF65-F5344CB8AC3E}">
        <p14:creationId xmlns:p14="http://schemas.microsoft.com/office/powerpoint/2010/main" val="654973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ark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4F0BFB-1EEE-1145-BF07-D7874A6911A1}"/>
              </a:ext>
            </a:extLst>
          </p:cNvPr>
          <p:cNvSpPr/>
          <p:nvPr userDrawn="1"/>
        </p:nvSpPr>
        <p:spPr>
          <a:xfrm>
            <a:off x="-9939" y="-30480"/>
            <a:ext cx="12274826" cy="691896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DF6156-750F-FF42-BA69-37BBB66C37DF}"/>
              </a:ext>
            </a:extLst>
          </p:cNvPr>
          <p:cNvSpPr>
            <a:spLocks noGrp="1"/>
          </p:cNvSpPr>
          <p:nvPr>
            <p:ph type="ctrTitle" hasCustomPrompt="1"/>
          </p:nvPr>
        </p:nvSpPr>
        <p:spPr>
          <a:xfrm>
            <a:off x="1524000" y="1122363"/>
            <a:ext cx="9144000" cy="2387600"/>
          </a:xfrm>
        </p:spPr>
        <p:txBody>
          <a:bodyPr anchor="b"/>
          <a:lstStyle>
            <a:lvl1pPr algn="ctr">
              <a:defRPr sz="6000" b="0" i="0">
                <a:solidFill>
                  <a:schemeClr val="bg1"/>
                </a:solidFill>
                <a:latin typeface="Knowledge Medium" panose="020B0506000000020004" pitchFamily="34" charset="0"/>
                <a:ea typeface="Helvetica Neue" panose="02000503000000020004" pitchFamily="2" charset="0"/>
                <a:cs typeface="Helvetica Neue" panose="02000503000000020004" pitchFamily="2" charset="0"/>
              </a:defRPr>
            </a:lvl1pPr>
          </a:lstStyle>
          <a:p>
            <a:r>
              <a:rPr lang="en-US"/>
              <a:t>Title</a:t>
            </a:r>
          </a:p>
        </p:txBody>
      </p:sp>
      <p:sp>
        <p:nvSpPr>
          <p:cNvPr id="3" name="Subtitle 2">
            <a:extLst>
              <a:ext uri="{FF2B5EF4-FFF2-40B4-BE49-F238E27FC236}">
                <a16:creationId xmlns:a16="http://schemas.microsoft.com/office/drawing/2014/main" id="{C5DA1870-A9A8-7540-A08D-09BE807823A6}"/>
              </a:ext>
            </a:extLst>
          </p:cNvPr>
          <p:cNvSpPr>
            <a:spLocks noGrp="1"/>
          </p:cNvSpPr>
          <p:nvPr>
            <p:ph type="subTitle" idx="1" hasCustomPrompt="1"/>
          </p:nvPr>
        </p:nvSpPr>
        <p:spPr>
          <a:xfrm>
            <a:off x="1524000" y="3602038"/>
            <a:ext cx="9144000" cy="1363154"/>
          </a:xfrm>
        </p:spPr>
        <p:txBody>
          <a:bodyPr/>
          <a:lstStyle>
            <a:lvl1pPr marL="0" indent="0" algn="ctr">
              <a:buNone/>
              <a:defRPr sz="2400" b="0" i="0">
                <a:solidFill>
                  <a:schemeClr val="bg1"/>
                </a:solidFill>
                <a:latin typeface="Knowledge Light" panose="020B050604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a:extLst>
              <a:ext uri="{FF2B5EF4-FFF2-40B4-BE49-F238E27FC236}">
                <a16:creationId xmlns:a16="http://schemas.microsoft.com/office/drawing/2014/main" id="{348200A1-1482-5348-8D98-21E906298CF8}"/>
              </a:ext>
            </a:extLst>
          </p:cNvPr>
          <p:cNvSpPr>
            <a:spLocks noGrp="1"/>
          </p:cNvSpPr>
          <p:nvPr>
            <p:ph type="dt" sz="half" idx="10"/>
          </p:nvPr>
        </p:nvSpPr>
        <p:spPr/>
        <p:txBody>
          <a:bodyPr/>
          <a:lstStyle>
            <a:lvl1pPr>
              <a:defRPr>
                <a:solidFill>
                  <a:schemeClr val="bg1"/>
                </a:solidFill>
                <a:latin typeface="Knowledge Regular" panose="020B0506000000020004" pitchFamily="34" charset="0"/>
                <a:ea typeface="Helvetica Neue" panose="02000503000000020004" pitchFamily="2" charset="0"/>
                <a:cs typeface="Helvetica Neue" panose="02000503000000020004" pitchFamily="2" charset="0"/>
              </a:defRPr>
            </a:lvl1pPr>
          </a:lstStyle>
          <a:p>
            <a:fld id="{6A007DF1-8C7F-5449-B0DE-1FB7817DF04F}" type="datetimeFigureOut">
              <a:rPr lang="en-US" smtClean="0"/>
              <a:pPr/>
              <a:t>5/21/2025</a:t>
            </a:fld>
            <a:endParaRPr lang="en-US"/>
          </a:p>
        </p:txBody>
      </p:sp>
      <p:sp>
        <p:nvSpPr>
          <p:cNvPr id="6" name="Slide Number Placeholder 5">
            <a:extLst>
              <a:ext uri="{FF2B5EF4-FFF2-40B4-BE49-F238E27FC236}">
                <a16:creationId xmlns:a16="http://schemas.microsoft.com/office/drawing/2014/main" id="{49541491-C22B-F84B-B513-E286D9C65B1A}"/>
              </a:ext>
            </a:extLst>
          </p:cNvPr>
          <p:cNvSpPr>
            <a:spLocks noGrp="1"/>
          </p:cNvSpPr>
          <p:nvPr>
            <p:ph type="sldNum" sz="quarter" idx="12"/>
          </p:nvPr>
        </p:nvSpPr>
        <p:spPr/>
        <p:txBody>
          <a:bodyPr/>
          <a:lstStyle>
            <a:lvl1pPr>
              <a:defRPr>
                <a:solidFill>
                  <a:schemeClr val="bg1"/>
                </a:solidFill>
                <a:latin typeface="Knowledge Regular" panose="020B0506000000020004" pitchFamily="34" charset="0"/>
                <a:ea typeface="Helvetica Neue" panose="02000503000000020004" pitchFamily="2" charset="0"/>
                <a:cs typeface="Helvetica Neue" panose="02000503000000020004" pitchFamily="2" charset="0"/>
              </a:defRPr>
            </a:lvl1pPr>
          </a:lstStyle>
          <a:p>
            <a:fld id="{622734D9-3534-0C4C-94C0-BFCD74319487}" type="slidenum">
              <a:rPr lang="en-US" smtClean="0"/>
              <a:pPr/>
              <a:t>‹#›</a:t>
            </a:fld>
            <a:endParaRPr lang="en-US"/>
          </a:p>
        </p:txBody>
      </p:sp>
      <p:pic>
        <p:nvPicPr>
          <p:cNvPr id="11" name="Picture 10" descr="A black and white logo&#10;&#10;Description automatically generated">
            <a:extLst>
              <a:ext uri="{FF2B5EF4-FFF2-40B4-BE49-F238E27FC236}">
                <a16:creationId xmlns:a16="http://schemas.microsoft.com/office/drawing/2014/main" id="{4D7612AA-BE57-F9AD-DB46-E00058ED8D51}"/>
              </a:ext>
            </a:extLst>
          </p:cNvPr>
          <p:cNvPicPr>
            <a:picLocks noChangeAspect="1"/>
          </p:cNvPicPr>
          <p:nvPr userDrawn="1"/>
        </p:nvPicPr>
        <p:blipFill>
          <a:blip r:embed="rId2"/>
          <a:stretch>
            <a:fillRect/>
          </a:stretch>
        </p:blipFill>
        <p:spPr>
          <a:xfrm>
            <a:off x="6708870" y="5713834"/>
            <a:ext cx="1366629" cy="236004"/>
          </a:xfrm>
          <a:prstGeom prst="rect">
            <a:avLst/>
          </a:prstGeom>
        </p:spPr>
      </p:pic>
      <p:cxnSp>
        <p:nvCxnSpPr>
          <p:cNvPr id="13" name="Straight Connector 12">
            <a:extLst>
              <a:ext uri="{FF2B5EF4-FFF2-40B4-BE49-F238E27FC236}">
                <a16:creationId xmlns:a16="http://schemas.microsoft.com/office/drawing/2014/main" id="{F4B27746-8D5F-7FA8-4104-B95113B50A89}"/>
              </a:ext>
            </a:extLst>
          </p:cNvPr>
          <p:cNvCxnSpPr>
            <a:cxnSpLocks/>
          </p:cNvCxnSpPr>
          <p:nvPr userDrawn="1"/>
        </p:nvCxnSpPr>
        <p:spPr>
          <a:xfrm>
            <a:off x="6379221" y="5631421"/>
            <a:ext cx="0" cy="4008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black background with white text&#10;&#10;Description automatically generated">
            <a:extLst>
              <a:ext uri="{FF2B5EF4-FFF2-40B4-BE49-F238E27FC236}">
                <a16:creationId xmlns:a16="http://schemas.microsoft.com/office/drawing/2014/main" id="{710ABC78-D1EB-91E2-28FA-B13E34B4EB72}"/>
              </a:ext>
            </a:extLst>
          </p:cNvPr>
          <p:cNvPicPr>
            <a:picLocks noChangeAspect="1"/>
          </p:cNvPicPr>
          <p:nvPr userDrawn="1"/>
        </p:nvPicPr>
        <p:blipFill>
          <a:blip r:embed="rId3"/>
          <a:stretch>
            <a:fillRect/>
          </a:stretch>
        </p:blipFill>
        <p:spPr>
          <a:xfrm>
            <a:off x="4041763" y="5618835"/>
            <a:ext cx="1976271" cy="426003"/>
          </a:xfrm>
          <a:prstGeom prst="rect">
            <a:avLst/>
          </a:prstGeom>
        </p:spPr>
      </p:pic>
    </p:spTree>
    <p:extLst>
      <p:ext uri="{BB962C8B-B14F-4D97-AF65-F5344CB8AC3E}">
        <p14:creationId xmlns:p14="http://schemas.microsoft.com/office/powerpoint/2010/main" val="724912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Title and Content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D29D06-DA1D-A610-157D-66BC0155AC76}"/>
              </a:ext>
            </a:extLst>
          </p:cNvPr>
          <p:cNvSpPr/>
          <p:nvPr userDrawn="1"/>
        </p:nvSpPr>
        <p:spPr>
          <a:xfrm>
            <a:off x="1" y="0"/>
            <a:ext cx="12192000" cy="697992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2925E1-6E0A-35D3-FE2F-2FA9BE2231DF}"/>
              </a:ext>
            </a:extLst>
          </p:cNvPr>
          <p:cNvPicPr>
            <a:picLocks noChangeAspect="1"/>
          </p:cNvPicPr>
          <p:nvPr userDrawn="1"/>
        </p:nvPicPr>
        <p:blipFill rotWithShape="1">
          <a:blip r:embed="rId2"/>
          <a:srcRect l="53825" t="1359" r="14599" b="758"/>
          <a:stretch/>
        </p:blipFill>
        <p:spPr>
          <a:xfrm>
            <a:off x="8221359" y="-16625"/>
            <a:ext cx="3970641" cy="6979920"/>
          </a:xfrm>
          <a:prstGeom prst="rect">
            <a:avLst/>
          </a:prstGeom>
        </p:spPr>
      </p:pic>
      <p:sp>
        <p:nvSpPr>
          <p:cNvPr id="13" name="Title 1">
            <a:extLst>
              <a:ext uri="{FF2B5EF4-FFF2-40B4-BE49-F238E27FC236}">
                <a16:creationId xmlns:a16="http://schemas.microsoft.com/office/drawing/2014/main" id="{92239F12-E4CD-F347-A63E-695B935292DD}"/>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8" name="Content Placeholder 2">
            <a:extLst>
              <a:ext uri="{FF2B5EF4-FFF2-40B4-BE49-F238E27FC236}">
                <a16:creationId xmlns:a16="http://schemas.microsoft.com/office/drawing/2014/main" id="{D9484F1C-85C8-744A-98BA-B8478DC265FB}"/>
              </a:ext>
            </a:extLst>
          </p:cNvPr>
          <p:cNvSpPr>
            <a:spLocks noGrp="1"/>
          </p:cNvSpPr>
          <p:nvPr>
            <p:ph idx="11"/>
          </p:nvPr>
        </p:nvSpPr>
        <p:spPr>
          <a:xfrm>
            <a:off x="479425" y="1429759"/>
            <a:ext cx="7260983" cy="4835813"/>
          </a:xfrm>
        </p:spPr>
        <p:txBody>
          <a:bodyPr/>
          <a:lstStyle>
            <a:lvl1pPr>
              <a:defRPr sz="2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blue text on a black background&#10;&#10;Description automatically generated">
            <a:extLst>
              <a:ext uri="{FF2B5EF4-FFF2-40B4-BE49-F238E27FC236}">
                <a16:creationId xmlns:a16="http://schemas.microsoft.com/office/drawing/2014/main" id="{C50090EE-BE0D-1EA7-C64A-49185DE8BF0A}"/>
              </a:ext>
            </a:extLst>
          </p:cNvPr>
          <p:cNvPicPr>
            <a:picLocks noChangeAspect="1"/>
          </p:cNvPicPr>
          <p:nvPr userDrawn="1"/>
        </p:nvPicPr>
        <p:blipFill>
          <a:blip r:embed="rId3"/>
          <a:stretch>
            <a:fillRect/>
          </a:stretch>
        </p:blipFill>
        <p:spPr>
          <a:xfrm>
            <a:off x="308747" y="6249027"/>
            <a:ext cx="1199143" cy="453830"/>
          </a:xfrm>
          <a:prstGeom prst="rect">
            <a:avLst/>
          </a:prstGeom>
        </p:spPr>
      </p:pic>
      <p:sp>
        <p:nvSpPr>
          <p:cNvPr id="11" name="Rectangle 10">
            <a:extLst>
              <a:ext uri="{FF2B5EF4-FFF2-40B4-BE49-F238E27FC236}">
                <a16:creationId xmlns:a16="http://schemas.microsoft.com/office/drawing/2014/main" id="{A225D655-650C-0F8A-596C-51130B702339}"/>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A black background with white text&#10;&#10;Description automatically generated">
            <a:extLst>
              <a:ext uri="{FF2B5EF4-FFF2-40B4-BE49-F238E27FC236}">
                <a16:creationId xmlns:a16="http://schemas.microsoft.com/office/drawing/2014/main" id="{A825A500-0CBE-67ED-8631-CE8548CC72B5}"/>
              </a:ext>
            </a:extLst>
          </p:cNvPr>
          <p:cNvPicPr>
            <a:picLocks noChangeAspect="1"/>
          </p:cNvPicPr>
          <p:nvPr userDrawn="1"/>
        </p:nvPicPr>
        <p:blipFill>
          <a:blip r:embed="rId4"/>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1954848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Image. 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FFE79E1-92CE-B544-9525-4C4889F4096F}"/>
              </a:ext>
            </a:extLst>
          </p:cNvPr>
          <p:cNvSpPr/>
          <p:nvPr userDrawn="1"/>
        </p:nvSpPr>
        <p:spPr>
          <a:xfrm>
            <a:off x="-9939" y="-9939"/>
            <a:ext cx="12294704" cy="691896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464268-2F39-8B4A-A0A4-6C706A8F4C29}"/>
              </a:ext>
            </a:extLst>
          </p:cNvPr>
          <p:cNvPicPr>
            <a:picLocks noChangeAspect="1"/>
          </p:cNvPicPr>
          <p:nvPr userDrawn="1"/>
        </p:nvPicPr>
        <p:blipFill>
          <a:blip r:embed="rId2"/>
          <a:srcRect l="30994" r="30994"/>
          <a:stretch/>
        </p:blipFill>
        <p:spPr>
          <a:xfrm>
            <a:off x="8221362" y="-30515"/>
            <a:ext cx="4063403" cy="6921765"/>
          </a:xfrm>
          <a:prstGeom prst="rect">
            <a:avLst/>
          </a:prstGeom>
        </p:spPr>
      </p:pic>
      <p:sp>
        <p:nvSpPr>
          <p:cNvPr id="11" name="Content Placeholder 2">
            <a:extLst>
              <a:ext uri="{FF2B5EF4-FFF2-40B4-BE49-F238E27FC236}">
                <a16:creationId xmlns:a16="http://schemas.microsoft.com/office/drawing/2014/main" id="{CE2F431B-882F-694E-B999-38B8AC519239}"/>
              </a:ext>
            </a:extLst>
          </p:cNvPr>
          <p:cNvSpPr>
            <a:spLocks noGrp="1"/>
          </p:cNvSpPr>
          <p:nvPr>
            <p:ph idx="11"/>
          </p:nvPr>
        </p:nvSpPr>
        <p:spPr>
          <a:xfrm>
            <a:off x="479425" y="1429759"/>
            <a:ext cx="7260983" cy="4835813"/>
          </a:xfrm>
        </p:spPr>
        <p:txBody>
          <a:bodyPr/>
          <a:lstStyle>
            <a:lvl1pPr>
              <a:defRPr sz="2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F45B4892-F78E-EA45-923F-093F12B5E16E}"/>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pic>
        <p:nvPicPr>
          <p:cNvPr id="6" name="Picture 5" descr="A blue text on a black background&#10;&#10;Description automatically generated">
            <a:extLst>
              <a:ext uri="{FF2B5EF4-FFF2-40B4-BE49-F238E27FC236}">
                <a16:creationId xmlns:a16="http://schemas.microsoft.com/office/drawing/2014/main" id="{8B9D538C-41AA-7A3E-E49A-1C25C438EEE8}"/>
              </a:ext>
            </a:extLst>
          </p:cNvPr>
          <p:cNvPicPr>
            <a:picLocks noChangeAspect="1"/>
          </p:cNvPicPr>
          <p:nvPr userDrawn="1"/>
        </p:nvPicPr>
        <p:blipFill>
          <a:blip r:embed="rId3"/>
          <a:stretch>
            <a:fillRect/>
          </a:stretch>
        </p:blipFill>
        <p:spPr>
          <a:xfrm>
            <a:off x="308747" y="6249027"/>
            <a:ext cx="1199143" cy="453830"/>
          </a:xfrm>
          <a:prstGeom prst="rect">
            <a:avLst/>
          </a:prstGeom>
        </p:spPr>
      </p:pic>
      <p:sp>
        <p:nvSpPr>
          <p:cNvPr id="7" name="Rectangle 6">
            <a:extLst>
              <a:ext uri="{FF2B5EF4-FFF2-40B4-BE49-F238E27FC236}">
                <a16:creationId xmlns:a16="http://schemas.microsoft.com/office/drawing/2014/main" id="{F6A75793-D6C5-C9D0-B020-8EC2C7C66122}"/>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ED2463E5-0F68-D142-8FC1-BBE5ACC955C7}"/>
              </a:ext>
            </a:extLst>
          </p:cNvPr>
          <p:cNvPicPr>
            <a:picLocks noChangeAspect="1"/>
          </p:cNvPicPr>
          <p:nvPr userDrawn="1"/>
        </p:nvPicPr>
        <p:blipFill>
          <a:blip r:embed="rId4"/>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135934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Image. Title and Content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426084-B9E7-1E40-A8B7-10C0B6D88EBD}"/>
              </a:ext>
            </a:extLst>
          </p:cNvPr>
          <p:cNvSpPr/>
          <p:nvPr userDrawn="1"/>
        </p:nvSpPr>
        <p:spPr>
          <a:xfrm>
            <a:off x="-69574" y="-30480"/>
            <a:ext cx="12364278" cy="691896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A7FCB1-2BD1-9D45-B00B-C92FB443C6C4}"/>
              </a:ext>
            </a:extLst>
          </p:cNvPr>
          <p:cNvPicPr>
            <a:picLocks noChangeAspect="1"/>
          </p:cNvPicPr>
          <p:nvPr userDrawn="1"/>
        </p:nvPicPr>
        <p:blipFill>
          <a:blip r:embed="rId2"/>
          <a:srcRect l="30470" r="30470"/>
          <a:stretch/>
        </p:blipFill>
        <p:spPr>
          <a:xfrm>
            <a:off x="8221361" y="-47138"/>
            <a:ext cx="4073343" cy="6952243"/>
          </a:xfrm>
          <a:prstGeom prst="rect">
            <a:avLst/>
          </a:prstGeom>
        </p:spPr>
      </p:pic>
      <p:sp>
        <p:nvSpPr>
          <p:cNvPr id="15" name="Title 1">
            <a:extLst>
              <a:ext uri="{FF2B5EF4-FFF2-40B4-BE49-F238E27FC236}">
                <a16:creationId xmlns:a16="http://schemas.microsoft.com/office/drawing/2014/main" id="{ECCD216B-073B-1B44-9D8E-F61141C9C13E}"/>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10" name="Content Placeholder 2">
            <a:extLst>
              <a:ext uri="{FF2B5EF4-FFF2-40B4-BE49-F238E27FC236}">
                <a16:creationId xmlns:a16="http://schemas.microsoft.com/office/drawing/2014/main" id="{173A98C1-DD50-154A-B0DB-0C8A9ED5D566}"/>
              </a:ext>
            </a:extLst>
          </p:cNvPr>
          <p:cNvSpPr>
            <a:spLocks noGrp="1"/>
          </p:cNvSpPr>
          <p:nvPr>
            <p:ph idx="11"/>
          </p:nvPr>
        </p:nvSpPr>
        <p:spPr>
          <a:xfrm>
            <a:off x="479425" y="1429759"/>
            <a:ext cx="7260983" cy="4835813"/>
          </a:xfrm>
        </p:spPr>
        <p:txBody>
          <a:bodyPr/>
          <a:lstStyle>
            <a:lvl1pPr>
              <a:defRPr sz="2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ext on a black background&#10;&#10;Description automatically generated">
            <a:extLst>
              <a:ext uri="{FF2B5EF4-FFF2-40B4-BE49-F238E27FC236}">
                <a16:creationId xmlns:a16="http://schemas.microsoft.com/office/drawing/2014/main" id="{75E41DA8-0070-ED56-4D9C-98F3C20FAE34}"/>
              </a:ext>
            </a:extLst>
          </p:cNvPr>
          <p:cNvPicPr>
            <a:picLocks noChangeAspect="1"/>
          </p:cNvPicPr>
          <p:nvPr userDrawn="1"/>
        </p:nvPicPr>
        <p:blipFill>
          <a:blip r:embed="rId3"/>
          <a:stretch>
            <a:fillRect/>
          </a:stretch>
        </p:blipFill>
        <p:spPr>
          <a:xfrm>
            <a:off x="308747" y="6249027"/>
            <a:ext cx="1199143" cy="453830"/>
          </a:xfrm>
          <a:prstGeom prst="rect">
            <a:avLst/>
          </a:prstGeom>
        </p:spPr>
      </p:pic>
      <p:sp>
        <p:nvSpPr>
          <p:cNvPr id="6" name="Rectangle 5">
            <a:extLst>
              <a:ext uri="{FF2B5EF4-FFF2-40B4-BE49-F238E27FC236}">
                <a16:creationId xmlns:a16="http://schemas.microsoft.com/office/drawing/2014/main" id="{030D5B74-F20E-26B5-4897-58F0D5843E68}"/>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9C649B61-5F98-DE08-E070-67B4E923FB24}"/>
              </a:ext>
            </a:extLst>
          </p:cNvPr>
          <p:cNvPicPr>
            <a:picLocks noChangeAspect="1"/>
          </p:cNvPicPr>
          <p:nvPr userDrawn="1"/>
        </p:nvPicPr>
        <p:blipFill>
          <a:blip r:embed="rId4"/>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1621146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cation Map">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7EB75B-5C38-D84D-895F-CDB2180A88E0}"/>
              </a:ext>
            </a:extLst>
          </p:cNvPr>
          <p:cNvSpPr/>
          <p:nvPr userDrawn="1"/>
        </p:nvSpPr>
        <p:spPr>
          <a:xfrm>
            <a:off x="-89452" y="-89452"/>
            <a:ext cx="12384156" cy="7008412"/>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6E6E3CC-8A10-1049-868D-C45CBEB00B23}"/>
              </a:ext>
            </a:extLst>
          </p:cNvPr>
          <p:cNvSpPr>
            <a:spLocks noGrp="1"/>
          </p:cNvSpPr>
          <p:nvPr>
            <p:ph type="title" hasCustomPrompt="1"/>
          </p:nvPr>
        </p:nvSpPr>
        <p:spPr>
          <a:xfrm>
            <a:off x="479425" y="365126"/>
            <a:ext cx="11283488"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pic>
        <p:nvPicPr>
          <p:cNvPr id="3" name="Picture 2">
            <a:extLst>
              <a:ext uri="{FF2B5EF4-FFF2-40B4-BE49-F238E27FC236}">
                <a16:creationId xmlns:a16="http://schemas.microsoft.com/office/drawing/2014/main" id="{E69E6001-11EE-D448-8965-CF4375FD7771}"/>
              </a:ext>
            </a:extLst>
          </p:cNvPr>
          <p:cNvPicPr>
            <a:picLocks noChangeAspect="1"/>
          </p:cNvPicPr>
          <p:nvPr userDrawn="1"/>
        </p:nvPicPr>
        <p:blipFill>
          <a:blip r:embed="rId2"/>
          <a:stretch>
            <a:fillRect/>
          </a:stretch>
        </p:blipFill>
        <p:spPr>
          <a:xfrm>
            <a:off x="697117" y="1284199"/>
            <a:ext cx="10538234" cy="5093987"/>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815BA317-75D2-870A-06A2-0874AF5FBFA0}"/>
              </a:ext>
            </a:extLst>
          </p:cNvPr>
          <p:cNvPicPr>
            <a:picLocks noChangeAspect="1"/>
          </p:cNvPicPr>
          <p:nvPr userDrawn="1"/>
        </p:nvPicPr>
        <p:blipFill>
          <a:blip r:embed="rId3"/>
          <a:stretch>
            <a:fillRect/>
          </a:stretch>
        </p:blipFill>
        <p:spPr>
          <a:xfrm>
            <a:off x="308747" y="6249027"/>
            <a:ext cx="1199143" cy="453830"/>
          </a:xfrm>
          <a:prstGeom prst="rect">
            <a:avLst/>
          </a:prstGeom>
        </p:spPr>
      </p:pic>
      <p:sp>
        <p:nvSpPr>
          <p:cNvPr id="10" name="Rectangle 9">
            <a:extLst>
              <a:ext uri="{FF2B5EF4-FFF2-40B4-BE49-F238E27FC236}">
                <a16:creationId xmlns:a16="http://schemas.microsoft.com/office/drawing/2014/main" id="{4007CC40-6AE7-CE20-2B90-9C3EDE7C90E5}"/>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67B39107-5A61-0633-872F-7C37FBE5DA13}"/>
              </a:ext>
            </a:extLst>
          </p:cNvPr>
          <p:cNvPicPr>
            <a:picLocks noChangeAspect="1"/>
          </p:cNvPicPr>
          <p:nvPr userDrawn="1"/>
        </p:nvPicPr>
        <p:blipFill>
          <a:blip r:embed="rId4"/>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3813063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rm, Connect, Empow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06045C-A090-904B-A71C-160C9C138334}"/>
              </a:ext>
            </a:extLst>
          </p:cNvPr>
          <p:cNvSpPr/>
          <p:nvPr userDrawn="1"/>
        </p:nvSpPr>
        <p:spPr>
          <a:xfrm>
            <a:off x="-99391" y="-79513"/>
            <a:ext cx="12394095" cy="6998473"/>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458ECEB-BD1D-9649-9BC2-3E833A01DBCE}"/>
              </a:ext>
            </a:extLst>
          </p:cNvPr>
          <p:cNvSpPr txBox="1"/>
          <p:nvPr userDrawn="1"/>
        </p:nvSpPr>
        <p:spPr>
          <a:xfrm>
            <a:off x="737590" y="749697"/>
            <a:ext cx="10048973" cy="4154984"/>
          </a:xfrm>
          <a:prstGeom prst="rect">
            <a:avLst/>
          </a:prstGeom>
          <a:noFill/>
        </p:spPr>
        <p:txBody>
          <a:bodyPr wrap="square" rtlCol="0">
            <a:spAutoFit/>
          </a:bodyPr>
          <a:lstStyle/>
          <a:p>
            <a:r>
              <a:rPr lang="en-US" sz="8800" b="1" i="0">
                <a:solidFill>
                  <a:srgbClr val="5596BB"/>
                </a:solidFill>
                <a:latin typeface="Knowledge Bold" panose="020B0506000000020004" pitchFamily="34" charset="0"/>
              </a:rPr>
              <a:t>INFORM.</a:t>
            </a:r>
            <a:br>
              <a:rPr lang="en-US" sz="8800" b="1" i="0">
                <a:solidFill>
                  <a:srgbClr val="5596BB"/>
                </a:solidFill>
                <a:latin typeface="Knowledge Bold" panose="020B0506000000020004" pitchFamily="34" charset="0"/>
              </a:rPr>
            </a:br>
            <a:r>
              <a:rPr lang="en-US" sz="8800" b="1" i="0">
                <a:solidFill>
                  <a:srgbClr val="5596BB"/>
                </a:solidFill>
                <a:latin typeface="Knowledge Bold" panose="020B0506000000020004" pitchFamily="34" charset="0"/>
              </a:rPr>
              <a:t>CONNECT.</a:t>
            </a:r>
            <a:br>
              <a:rPr lang="en-US" sz="8800" b="1" i="0">
                <a:solidFill>
                  <a:srgbClr val="5596BB"/>
                </a:solidFill>
                <a:latin typeface="Knowledge Bold" panose="020B0506000000020004" pitchFamily="34" charset="0"/>
              </a:rPr>
            </a:br>
            <a:r>
              <a:rPr lang="en-US" sz="8800" b="1" i="0">
                <a:solidFill>
                  <a:srgbClr val="5596BB"/>
                </a:solidFill>
                <a:latin typeface="Knowledge Bold" panose="020B0506000000020004" pitchFamily="34" charset="0"/>
              </a:rPr>
              <a:t>EMPOWER.</a:t>
            </a:r>
          </a:p>
        </p:txBody>
      </p:sp>
      <p:pic>
        <p:nvPicPr>
          <p:cNvPr id="8" name="Picture 7" descr="A black and white logo&#10;&#10;Description automatically generated">
            <a:extLst>
              <a:ext uri="{FF2B5EF4-FFF2-40B4-BE49-F238E27FC236}">
                <a16:creationId xmlns:a16="http://schemas.microsoft.com/office/drawing/2014/main" id="{32434AB9-9548-0446-72E3-A254859334DC}"/>
              </a:ext>
            </a:extLst>
          </p:cNvPr>
          <p:cNvPicPr>
            <a:picLocks noChangeAspect="1"/>
          </p:cNvPicPr>
          <p:nvPr userDrawn="1"/>
        </p:nvPicPr>
        <p:blipFill>
          <a:blip r:embed="rId2"/>
          <a:stretch>
            <a:fillRect/>
          </a:stretch>
        </p:blipFill>
        <p:spPr>
          <a:xfrm>
            <a:off x="3614909" y="5594118"/>
            <a:ext cx="1366629" cy="236004"/>
          </a:xfrm>
          <a:prstGeom prst="rect">
            <a:avLst/>
          </a:prstGeom>
        </p:spPr>
      </p:pic>
      <p:cxnSp>
        <p:nvCxnSpPr>
          <p:cNvPr id="9" name="Straight Connector 8">
            <a:extLst>
              <a:ext uri="{FF2B5EF4-FFF2-40B4-BE49-F238E27FC236}">
                <a16:creationId xmlns:a16="http://schemas.microsoft.com/office/drawing/2014/main" id="{33908F27-3439-18D6-D673-78ADFB4526CD}"/>
              </a:ext>
            </a:extLst>
          </p:cNvPr>
          <p:cNvCxnSpPr>
            <a:cxnSpLocks/>
          </p:cNvCxnSpPr>
          <p:nvPr userDrawn="1"/>
        </p:nvCxnSpPr>
        <p:spPr>
          <a:xfrm>
            <a:off x="3252009" y="5511705"/>
            <a:ext cx="0" cy="4008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white text&#10;&#10;Description automatically generated">
            <a:extLst>
              <a:ext uri="{FF2B5EF4-FFF2-40B4-BE49-F238E27FC236}">
                <a16:creationId xmlns:a16="http://schemas.microsoft.com/office/drawing/2014/main" id="{6F9E5B1E-26BD-C11A-8CBA-842CAE23B497}"/>
              </a:ext>
            </a:extLst>
          </p:cNvPr>
          <p:cNvPicPr>
            <a:picLocks noChangeAspect="1"/>
          </p:cNvPicPr>
          <p:nvPr userDrawn="1"/>
        </p:nvPicPr>
        <p:blipFill>
          <a:blip r:embed="rId3"/>
          <a:stretch>
            <a:fillRect/>
          </a:stretch>
        </p:blipFill>
        <p:spPr>
          <a:xfrm>
            <a:off x="853969" y="5480641"/>
            <a:ext cx="2147716" cy="462959"/>
          </a:xfrm>
          <a:prstGeom prst="rect">
            <a:avLst/>
          </a:prstGeom>
        </p:spPr>
      </p:pic>
    </p:spTree>
    <p:extLst>
      <p:ext uri="{BB962C8B-B14F-4D97-AF65-F5344CB8AC3E}">
        <p14:creationId xmlns:p14="http://schemas.microsoft.com/office/powerpoint/2010/main" val="2354093250"/>
      </p:ext>
    </p:extLst>
  </p:cSld>
  <p:clrMapOvr>
    <a:masterClrMapping/>
  </p:clrMapOvr>
  <p:extLst>
    <p:ext uri="{DCECCB84-F9BA-43D5-87BE-67443E8EF086}">
      <p15:sldGuideLst xmlns:p15="http://schemas.microsoft.com/office/powerpoint/2012/main">
        <p15:guide id="1" orient="horz" pos="4156" userDrawn="1">
          <p15:clr>
            <a:srgbClr val="FBAE40"/>
          </p15:clr>
        </p15:guide>
        <p15:guide id="2" pos="32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Title Slide">
    <p:spTree>
      <p:nvGrpSpPr>
        <p:cNvPr id="1" name=""/>
        <p:cNvGrpSpPr/>
        <p:nvPr/>
      </p:nvGrpSpPr>
      <p:grpSpPr>
        <a:xfrm>
          <a:off x="0" y="0"/>
          <a:ext cx="0" cy="0"/>
          <a:chOff x="0" y="0"/>
          <a:chExt cx="0" cy="0"/>
        </a:xfrm>
      </p:grpSpPr>
      <p:pic>
        <p:nvPicPr>
          <p:cNvPr id="7" name="Picture 6" descr="A person walking with an umbrella&#10;&#10;Description automatically generated">
            <a:extLst>
              <a:ext uri="{FF2B5EF4-FFF2-40B4-BE49-F238E27FC236}">
                <a16:creationId xmlns:a16="http://schemas.microsoft.com/office/drawing/2014/main" id="{83D21DFC-1A8B-F598-DC12-D1A71C43B7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DF6156-750F-FF42-BA69-37BBB66C37DF}"/>
              </a:ext>
            </a:extLst>
          </p:cNvPr>
          <p:cNvSpPr>
            <a:spLocks noGrp="1"/>
          </p:cNvSpPr>
          <p:nvPr>
            <p:ph type="ctrTitle" hasCustomPrompt="1"/>
          </p:nvPr>
        </p:nvSpPr>
        <p:spPr>
          <a:xfrm>
            <a:off x="1524000" y="1122363"/>
            <a:ext cx="9144000" cy="2387600"/>
          </a:xfrm>
        </p:spPr>
        <p:txBody>
          <a:bodyPr anchor="b"/>
          <a:lstStyle>
            <a:lvl1pPr algn="ctr">
              <a:defRPr sz="6000" b="0" i="0">
                <a:solidFill>
                  <a:schemeClr val="bg1"/>
                </a:solidFill>
                <a:latin typeface="Knowledge Medium" panose="020B0506000000020004" pitchFamily="34" charset="0"/>
                <a:ea typeface="Helvetica Neue" panose="02000503000000020004" pitchFamily="2" charset="0"/>
                <a:cs typeface="Helvetica Neue" panose="02000503000000020004" pitchFamily="2" charset="0"/>
              </a:defRPr>
            </a:lvl1pPr>
          </a:lstStyle>
          <a:p>
            <a:r>
              <a:rPr lang="en-US"/>
              <a:t>Title</a:t>
            </a:r>
          </a:p>
        </p:txBody>
      </p:sp>
      <p:sp>
        <p:nvSpPr>
          <p:cNvPr id="3" name="Subtitle 2">
            <a:extLst>
              <a:ext uri="{FF2B5EF4-FFF2-40B4-BE49-F238E27FC236}">
                <a16:creationId xmlns:a16="http://schemas.microsoft.com/office/drawing/2014/main" id="{C5DA1870-A9A8-7540-A08D-09BE807823A6}"/>
              </a:ext>
            </a:extLst>
          </p:cNvPr>
          <p:cNvSpPr>
            <a:spLocks noGrp="1"/>
          </p:cNvSpPr>
          <p:nvPr>
            <p:ph type="subTitle" idx="1" hasCustomPrompt="1"/>
          </p:nvPr>
        </p:nvSpPr>
        <p:spPr>
          <a:xfrm>
            <a:off x="1524000" y="3602038"/>
            <a:ext cx="9144000" cy="1363154"/>
          </a:xfrm>
        </p:spPr>
        <p:txBody>
          <a:bodyPr/>
          <a:lstStyle>
            <a:lvl1pPr marL="0" indent="0" algn="ctr">
              <a:buNone/>
              <a:defRPr sz="2400" b="0" i="0">
                <a:solidFill>
                  <a:schemeClr val="bg1"/>
                </a:solidFill>
                <a:latin typeface="Knowledge Light" panose="020B050604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a:extLst>
              <a:ext uri="{FF2B5EF4-FFF2-40B4-BE49-F238E27FC236}">
                <a16:creationId xmlns:a16="http://schemas.microsoft.com/office/drawing/2014/main" id="{348200A1-1482-5348-8D98-21E906298CF8}"/>
              </a:ext>
            </a:extLst>
          </p:cNvPr>
          <p:cNvSpPr>
            <a:spLocks noGrp="1"/>
          </p:cNvSpPr>
          <p:nvPr>
            <p:ph type="dt" sz="half" idx="10"/>
          </p:nvPr>
        </p:nvSpPr>
        <p:spPr/>
        <p:txBody>
          <a:bodyPr/>
          <a:lstStyle>
            <a:lvl1pPr>
              <a:defRPr>
                <a:solidFill>
                  <a:schemeClr val="bg1"/>
                </a:solidFill>
                <a:latin typeface="Knowledge Regular" panose="020B0506000000020004" pitchFamily="34" charset="0"/>
                <a:ea typeface="Helvetica Neue" panose="02000503000000020004" pitchFamily="2" charset="0"/>
                <a:cs typeface="Helvetica Neue" panose="02000503000000020004" pitchFamily="2" charset="0"/>
              </a:defRPr>
            </a:lvl1pPr>
          </a:lstStyle>
          <a:p>
            <a:fld id="{6A007DF1-8C7F-5449-B0DE-1FB7817DF04F}" type="datetimeFigureOut">
              <a:rPr lang="en-US" smtClean="0"/>
              <a:pPr/>
              <a:t>5/21/2025</a:t>
            </a:fld>
            <a:endParaRPr lang="en-US"/>
          </a:p>
        </p:txBody>
      </p:sp>
      <p:sp>
        <p:nvSpPr>
          <p:cNvPr id="6" name="Slide Number Placeholder 5">
            <a:extLst>
              <a:ext uri="{FF2B5EF4-FFF2-40B4-BE49-F238E27FC236}">
                <a16:creationId xmlns:a16="http://schemas.microsoft.com/office/drawing/2014/main" id="{49541491-C22B-F84B-B513-E286D9C65B1A}"/>
              </a:ext>
            </a:extLst>
          </p:cNvPr>
          <p:cNvSpPr>
            <a:spLocks noGrp="1"/>
          </p:cNvSpPr>
          <p:nvPr>
            <p:ph type="sldNum" sz="quarter" idx="12"/>
          </p:nvPr>
        </p:nvSpPr>
        <p:spPr/>
        <p:txBody>
          <a:bodyPr/>
          <a:lstStyle>
            <a:lvl1pPr>
              <a:defRPr>
                <a:solidFill>
                  <a:schemeClr val="bg1"/>
                </a:solidFill>
                <a:latin typeface="Knowledge Regular" panose="020B0506000000020004" pitchFamily="34" charset="0"/>
                <a:ea typeface="Helvetica Neue" panose="02000503000000020004" pitchFamily="2" charset="0"/>
                <a:cs typeface="Helvetica Neue" panose="02000503000000020004" pitchFamily="2" charset="0"/>
              </a:defRPr>
            </a:lvl1pPr>
          </a:lstStyle>
          <a:p>
            <a:fld id="{622734D9-3534-0C4C-94C0-BFCD74319487}" type="slidenum">
              <a:rPr lang="en-US" smtClean="0"/>
              <a:pPr/>
              <a:t>‹#›</a:t>
            </a:fld>
            <a:endParaRPr lang="en-US"/>
          </a:p>
        </p:txBody>
      </p:sp>
      <p:pic>
        <p:nvPicPr>
          <p:cNvPr id="5" name="Picture 4" descr="A black and white logo&#10;&#10;Description automatically generated">
            <a:extLst>
              <a:ext uri="{FF2B5EF4-FFF2-40B4-BE49-F238E27FC236}">
                <a16:creationId xmlns:a16="http://schemas.microsoft.com/office/drawing/2014/main" id="{CA3EC62B-79E4-FFDC-5FC6-A9CA5148F4FC}"/>
              </a:ext>
            </a:extLst>
          </p:cNvPr>
          <p:cNvPicPr>
            <a:picLocks noChangeAspect="1"/>
          </p:cNvPicPr>
          <p:nvPr userDrawn="1"/>
        </p:nvPicPr>
        <p:blipFill>
          <a:blip r:embed="rId3"/>
          <a:stretch>
            <a:fillRect/>
          </a:stretch>
        </p:blipFill>
        <p:spPr>
          <a:xfrm>
            <a:off x="6708870" y="5617635"/>
            <a:ext cx="1366629" cy="236004"/>
          </a:xfrm>
          <a:prstGeom prst="rect">
            <a:avLst/>
          </a:prstGeom>
        </p:spPr>
      </p:pic>
      <p:cxnSp>
        <p:nvCxnSpPr>
          <p:cNvPr id="8" name="Straight Connector 7">
            <a:extLst>
              <a:ext uri="{FF2B5EF4-FFF2-40B4-BE49-F238E27FC236}">
                <a16:creationId xmlns:a16="http://schemas.microsoft.com/office/drawing/2014/main" id="{43ACCD91-FDB3-BAD3-6183-255DEA6D0D8B}"/>
              </a:ext>
            </a:extLst>
          </p:cNvPr>
          <p:cNvCxnSpPr>
            <a:cxnSpLocks/>
          </p:cNvCxnSpPr>
          <p:nvPr userDrawn="1"/>
        </p:nvCxnSpPr>
        <p:spPr>
          <a:xfrm>
            <a:off x="6379221" y="5535222"/>
            <a:ext cx="0" cy="4008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black background with white text&#10;&#10;Description automatically generated">
            <a:extLst>
              <a:ext uri="{FF2B5EF4-FFF2-40B4-BE49-F238E27FC236}">
                <a16:creationId xmlns:a16="http://schemas.microsoft.com/office/drawing/2014/main" id="{E1351BB4-A9AB-8DD5-B800-EE35FD1A581C}"/>
              </a:ext>
            </a:extLst>
          </p:cNvPr>
          <p:cNvPicPr>
            <a:picLocks noChangeAspect="1"/>
          </p:cNvPicPr>
          <p:nvPr userDrawn="1"/>
        </p:nvPicPr>
        <p:blipFill>
          <a:blip r:embed="rId4"/>
          <a:stretch>
            <a:fillRect/>
          </a:stretch>
        </p:blipFill>
        <p:spPr>
          <a:xfrm>
            <a:off x="4041763" y="5522636"/>
            <a:ext cx="1976271" cy="426003"/>
          </a:xfrm>
          <a:prstGeom prst="rect">
            <a:avLst/>
          </a:prstGeom>
        </p:spPr>
      </p:pic>
    </p:spTree>
    <p:extLst>
      <p:ext uri="{BB962C8B-B14F-4D97-AF65-F5344CB8AC3E}">
        <p14:creationId xmlns:p14="http://schemas.microsoft.com/office/powerpoint/2010/main" val="2335558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D55BCD-EB05-1144-8D1B-557A852F3DEB}"/>
              </a:ext>
            </a:extLst>
          </p:cNvPr>
          <p:cNvSpPr/>
          <p:nvPr userDrawn="1"/>
        </p:nvSpPr>
        <p:spPr>
          <a:xfrm>
            <a:off x="-99391" y="-89452"/>
            <a:ext cx="12364277" cy="1403244"/>
          </a:xfrm>
          <a:prstGeom prst="rect">
            <a:avLst/>
          </a:prstGeom>
          <a:solidFill>
            <a:srgbClr val="559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EDBA63B-FB57-5F47-B904-3F7630D06999}"/>
              </a:ext>
            </a:extLst>
          </p:cNvPr>
          <p:cNvSpPr>
            <a:spLocks noGrp="1"/>
          </p:cNvSpPr>
          <p:nvPr>
            <p:ph type="title" hasCustomPrompt="1"/>
          </p:nvPr>
        </p:nvSpPr>
        <p:spPr>
          <a:xfrm>
            <a:off x="479425" y="365126"/>
            <a:ext cx="11283488"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15" name="Rectangle 14">
            <a:extLst>
              <a:ext uri="{FF2B5EF4-FFF2-40B4-BE49-F238E27FC236}">
                <a16:creationId xmlns:a16="http://schemas.microsoft.com/office/drawing/2014/main" id="{2964CED2-7893-A14A-AA92-E53CAE2A98EE}"/>
              </a:ext>
            </a:extLst>
          </p:cNvPr>
          <p:cNvSpPr/>
          <p:nvPr userDrawn="1"/>
        </p:nvSpPr>
        <p:spPr>
          <a:xfrm>
            <a:off x="571967" y="1064301"/>
            <a:ext cx="559168" cy="38047"/>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Content Placeholder 2">
            <a:extLst>
              <a:ext uri="{FF2B5EF4-FFF2-40B4-BE49-F238E27FC236}">
                <a16:creationId xmlns:a16="http://schemas.microsoft.com/office/drawing/2014/main" id="{8499C568-B570-CE4C-B583-DC494FBE37B5}"/>
              </a:ext>
            </a:extLst>
          </p:cNvPr>
          <p:cNvSpPr>
            <a:spLocks noGrp="1"/>
          </p:cNvSpPr>
          <p:nvPr>
            <p:ph idx="10"/>
          </p:nvPr>
        </p:nvSpPr>
        <p:spPr>
          <a:xfrm>
            <a:off x="479425" y="1615735"/>
            <a:ext cx="11283488" cy="4511795"/>
          </a:xfrm>
        </p:spPr>
        <p:txBody>
          <a:bodyPr/>
          <a:lstStyle>
            <a:lvl1pPr>
              <a:defRPr sz="2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ue text on a black background&#10;&#10;Description automatically generated">
            <a:extLst>
              <a:ext uri="{FF2B5EF4-FFF2-40B4-BE49-F238E27FC236}">
                <a16:creationId xmlns:a16="http://schemas.microsoft.com/office/drawing/2014/main" id="{C9822685-055F-D542-4FA7-FD33925392C4}"/>
              </a:ext>
            </a:extLst>
          </p:cNvPr>
          <p:cNvPicPr>
            <a:picLocks noChangeAspect="1"/>
          </p:cNvPicPr>
          <p:nvPr userDrawn="1"/>
        </p:nvPicPr>
        <p:blipFill>
          <a:blip r:embed="rId2"/>
          <a:stretch>
            <a:fillRect/>
          </a:stretch>
        </p:blipFill>
        <p:spPr>
          <a:xfrm>
            <a:off x="308747" y="6249027"/>
            <a:ext cx="1199143" cy="453830"/>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6CE14442-30C5-5827-0C8E-E8FC6C5AEC8D}"/>
              </a:ext>
            </a:extLst>
          </p:cNvPr>
          <p:cNvPicPr>
            <a:picLocks noChangeAspect="1"/>
          </p:cNvPicPr>
          <p:nvPr userDrawn="1"/>
        </p:nvPicPr>
        <p:blipFill>
          <a:blip r:embed="rId3"/>
          <a:stretch>
            <a:fillRect/>
          </a:stretch>
        </p:blipFill>
        <p:spPr>
          <a:xfrm>
            <a:off x="10302091" y="6318496"/>
            <a:ext cx="1460822" cy="314893"/>
          </a:xfrm>
          <a:prstGeom prst="rect">
            <a:avLst/>
          </a:prstGeom>
        </p:spPr>
      </p:pic>
    </p:spTree>
    <p:extLst>
      <p:ext uri="{BB962C8B-B14F-4D97-AF65-F5344CB8AC3E}">
        <p14:creationId xmlns:p14="http://schemas.microsoft.com/office/powerpoint/2010/main" val="3131720875"/>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30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Title Only_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73807-20EC-7648-B688-93B2E5A4D23B}"/>
              </a:ext>
            </a:extLst>
          </p:cNvPr>
          <p:cNvSpPr/>
          <p:nvPr userDrawn="1"/>
        </p:nvSpPr>
        <p:spPr>
          <a:xfrm>
            <a:off x="-109331" y="-89451"/>
            <a:ext cx="12413973" cy="1403244"/>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96621B4-739E-8940-B79B-C33A6739AEE3}"/>
              </a:ext>
            </a:extLst>
          </p:cNvPr>
          <p:cNvSpPr>
            <a:spLocks noGrp="1"/>
          </p:cNvSpPr>
          <p:nvPr>
            <p:ph type="title" hasCustomPrompt="1"/>
          </p:nvPr>
        </p:nvSpPr>
        <p:spPr>
          <a:xfrm>
            <a:off x="479425" y="365126"/>
            <a:ext cx="11283488"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2" name="Rectangle 1">
            <a:extLst>
              <a:ext uri="{FF2B5EF4-FFF2-40B4-BE49-F238E27FC236}">
                <a16:creationId xmlns:a16="http://schemas.microsoft.com/office/drawing/2014/main" id="{4E3FB771-4CC1-71EB-D627-0E318F0E103D}"/>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descr="A black background with white text&#10;&#10;Description automatically generated">
            <a:extLst>
              <a:ext uri="{FF2B5EF4-FFF2-40B4-BE49-F238E27FC236}">
                <a16:creationId xmlns:a16="http://schemas.microsoft.com/office/drawing/2014/main" id="{8A957C4D-D09E-4D96-D84E-AE8ECEE95643}"/>
              </a:ext>
            </a:extLst>
          </p:cNvPr>
          <p:cNvPicPr>
            <a:picLocks noChangeAspect="1"/>
          </p:cNvPicPr>
          <p:nvPr userDrawn="1"/>
        </p:nvPicPr>
        <p:blipFill>
          <a:blip r:embed="rId2"/>
          <a:stretch>
            <a:fillRect/>
          </a:stretch>
        </p:blipFill>
        <p:spPr>
          <a:xfrm>
            <a:off x="10302091" y="6318496"/>
            <a:ext cx="1460822" cy="314893"/>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DFBD520B-B707-E4D3-D1CE-4684DE025AD8}"/>
              </a:ext>
            </a:extLst>
          </p:cNvPr>
          <p:cNvPicPr>
            <a:picLocks noChangeAspect="1"/>
          </p:cNvPicPr>
          <p:nvPr userDrawn="1"/>
        </p:nvPicPr>
        <p:blipFill>
          <a:blip r:embed="rId3"/>
          <a:stretch>
            <a:fillRect/>
          </a:stretch>
        </p:blipFill>
        <p:spPr>
          <a:xfrm>
            <a:off x="308747" y="6249027"/>
            <a:ext cx="1199143" cy="453830"/>
          </a:xfrm>
          <a:prstGeom prst="rect">
            <a:avLst/>
          </a:prstGeom>
        </p:spPr>
      </p:pic>
    </p:spTree>
    <p:extLst>
      <p:ext uri="{BB962C8B-B14F-4D97-AF65-F5344CB8AC3E}">
        <p14:creationId xmlns:p14="http://schemas.microsoft.com/office/powerpoint/2010/main" val="2288942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Image, Title and Content_1">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77ED305-2AE4-FF4E-B0D6-49B9BFB8E0E0}"/>
              </a:ext>
            </a:extLst>
          </p:cNvPr>
          <p:cNvSpPr txBox="1"/>
          <p:nvPr userDrawn="1"/>
        </p:nvSpPr>
        <p:spPr>
          <a:xfrm>
            <a:off x="10100441" y="100573"/>
            <a:ext cx="181971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spc="50" baseline="0">
                <a:solidFill>
                  <a:schemeClr val="bg1"/>
                </a:solidFill>
                <a:latin typeface="Knowledge Light" panose="020B0506040000020004" pitchFamily="34" charset="0"/>
              </a:rPr>
              <a:t>REUTERS/Mohammed Salem</a:t>
            </a:r>
          </a:p>
        </p:txBody>
      </p:sp>
      <p:sp>
        <p:nvSpPr>
          <p:cNvPr id="11" name="Content Placeholder 2">
            <a:extLst>
              <a:ext uri="{FF2B5EF4-FFF2-40B4-BE49-F238E27FC236}">
                <a16:creationId xmlns:a16="http://schemas.microsoft.com/office/drawing/2014/main" id="{7E26562E-0231-7247-8A00-A1CC2530531C}"/>
              </a:ext>
            </a:extLst>
          </p:cNvPr>
          <p:cNvSpPr>
            <a:spLocks noGrp="1"/>
          </p:cNvSpPr>
          <p:nvPr>
            <p:ph idx="11"/>
          </p:nvPr>
        </p:nvSpPr>
        <p:spPr>
          <a:xfrm>
            <a:off x="479425" y="1429760"/>
            <a:ext cx="11248749" cy="4743176"/>
          </a:xfrm>
        </p:spPr>
        <p:txBody>
          <a:bodyPr/>
          <a:lstStyle>
            <a:lvl1pPr>
              <a:defRPr sz="2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86841B42-4DF3-D84B-A359-EADA9C721290}"/>
              </a:ext>
            </a:extLst>
          </p:cNvPr>
          <p:cNvSpPr>
            <a:spLocks noGrp="1"/>
          </p:cNvSpPr>
          <p:nvPr>
            <p:ph type="title" hasCustomPrompt="1"/>
          </p:nvPr>
        </p:nvSpPr>
        <p:spPr>
          <a:xfrm>
            <a:off x="479425" y="365126"/>
            <a:ext cx="11248749" cy="567228"/>
          </a:xfrm>
        </p:spPr>
        <p:txBody>
          <a:bodyPr anchor="ctr">
            <a:noAutofit/>
          </a:bodyPr>
          <a:lstStyle>
            <a:lvl1pPr>
              <a:defRPr sz="3500" b="0" i="0">
                <a:solidFill>
                  <a:schemeClr val="tx1"/>
                </a:solidFill>
                <a:latin typeface="Knowledge Medium" panose="020B0506000000020004" pitchFamily="34" charset="0"/>
              </a:defRPr>
            </a:lvl1pPr>
          </a:lstStyle>
          <a:p>
            <a:r>
              <a:rPr lang="en-US"/>
              <a:t>Title</a:t>
            </a:r>
          </a:p>
        </p:txBody>
      </p:sp>
      <p:sp>
        <p:nvSpPr>
          <p:cNvPr id="6" name="Rectangle 5">
            <a:extLst>
              <a:ext uri="{FF2B5EF4-FFF2-40B4-BE49-F238E27FC236}">
                <a16:creationId xmlns:a16="http://schemas.microsoft.com/office/drawing/2014/main" id="{05F438D0-17D8-58CB-198F-E66D4F72F622}"/>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descr="A black background with white text&#10;&#10;Description automatically generated">
            <a:extLst>
              <a:ext uri="{FF2B5EF4-FFF2-40B4-BE49-F238E27FC236}">
                <a16:creationId xmlns:a16="http://schemas.microsoft.com/office/drawing/2014/main" id="{E1CF2812-C5B5-F4C6-DB56-1E652AE47FF6}"/>
              </a:ext>
            </a:extLst>
          </p:cNvPr>
          <p:cNvPicPr>
            <a:picLocks noChangeAspect="1"/>
          </p:cNvPicPr>
          <p:nvPr userDrawn="1"/>
        </p:nvPicPr>
        <p:blipFill>
          <a:blip r:embed="rId2"/>
          <a:stretch>
            <a:fillRect/>
          </a:stretch>
        </p:blipFill>
        <p:spPr>
          <a:xfrm>
            <a:off x="10302091" y="6318496"/>
            <a:ext cx="1460822" cy="314893"/>
          </a:xfrm>
          <a:prstGeom prst="rect">
            <a:avLst/>
          </a:prstGeom>
        </p:spPr>
      </p:pic>
      <p:pic>
        <p:nvPicPr>
          <p:cNvPr id="7" name="Picture 6" descr="A blue text on a black background&#10;&#10;Description automatically generated">
            <a:extLst>
              <a:ext uri="{FF2B5EF4-FFF2-40B4-BE49-F238E27FC236}">
                <a16:creationId xmlns:a16="http://schemas.microsoft.com/office/drawing/2014/main" id="{A4DBFB0A-7D81-07FF-F78F-D82886D72C87}"/>
              </a:ext>
            </a:extLst>
          </p:cNvPr>
          <p:cNvPicPr>
            <a:picLocks noChangeAspect="1"/>
          </p:cNvPicPr>
          <p:nvPr userDrawn="1"/>
        </p:nvPicPr>
        <p:blipFill>
          <a:blip r:embed="rId3"/>
          <a:stretch>
            <a:fillRect/>
          </a:stretch>
        </p:blipFill>
        <p:spPr>
          <a:xfrm>
            <a:off x="308747" y="6249027"/>
            <a:ext cx="1199143" cy="453830"/>
          </a:xfrm>
          <a:prstGeom prst="rect">
            <a:avLst/>
          </a:prstGeom>
        </p:spPr>
      </p:pic>
    </p:spTree>
    <p:extLst>
      <p:ext uri="{BB962C8B-B14F-4D97-AF65-F5344CB8AC3E}">
        <p14:creationId xmlns:p14="http://schemas.microsoft.com/office/powerpoint/2010/main" val="353697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Titl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B3A0C51-0EAB-BD46-A7EC-1A30C9736866}"/>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tx1"/>
                </a:solidFill>
                <a:latin typeface="Knowledge Medium" panose="020B0506000000020004" pitchFamily="34" charset="0"/>
              </a:defRPr>
            </a:lvl1pPr>
          </a:lstStyle>
          <a:p>
            <a:r>
              <a:rPr lang="en-US"/>
              <a:t>Title</a:t>
            </a:r>
          </a:p>
        </p:txBody>
      </p:sp>
      <p:sp>
        <p:nvSpPr>
          <p:cNvPr id="12" name="Content Placeholder 2">
            <a:extLst>
              <a:ext uri="{FF2B5EF4-FFF2-40B4-BE49-F238E27FC236}">
                <a16:creationId xmlns:a16="http://schemas.microsoft.com/office/drawing/2014/main" id="{7EC666CB-4B5E-184B-9774-7169215C3047}"/>
              </a:ext>
            </a:extLst>
          </p:cNvPr>
          <p:cNvSpPr>
            <a:spLocks noGrp="1"/>
          </p:cNvSpPr>
          <p:nvPr>
            <p:ph idx="11"/>
          </p:nvPr>
        </p:nvSpPr>
        <p:spPr>
          <a:xfrm>
            <a:off x="479425" y="1429759"/>
            <a:ext cx="7260983" cy="4835813"/>
          </a:xfrm>
        </p:spPr>
        <p:txBody>
          <a:bodyPr/>
          <a:lstStyle>
            <a:lvl1pPr>
              <a:defRPr sz="2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ue text on a black background&#10;&#10;Description automatically generated">
            <a:extLst>
              <a:ext uri="{FF2B5EF4-FFF2-40B4-BE49-F238E27FC236}">
                <a16:creationId xmlns:a16="http://schemas.microsoft.com/office/drawing/2014/main" id="{0005BB89-038F-C620-7703-E18C98F4BE42}"/>
              </a:ext>
            </a:extLst>
          </p:cNvPr>
          <p:cNvPicPr>
            <a:picLocks noChangeAspect="1"/>
          </p:cNvPicPr>
          <p:nvPr userDrawn="1"/>
        </p:nvPicPr>
        <p:blipFill>
          <a:blip r:embed="rId2"/>
          <a:stretch>
            <a:fillRect/>
          </a:stretch>
        </p:blipFill>
        <p:spPr>
          <a:xfrm>
            <a:off x="308747" y="6249027"/>
            <a:ext cx="1199143" cy="453830"/>
          </a:xfrm>
          <a:prstGeom prst="rect">
            <a:avLst/>
          </a:prstGeom>
        </p:spPr>
      </p:pic>
      <p:sp>
        <p:nvSpPr>
          <p:cNvPr id="6" name="Rectangle 5">
            <a:extLst>
              <a:ext uri="{FF2B5EF4-FFF2-40B4-BE49-F238E27FC236}">
                <a16:creationId xmlns:a16="http://schemas.microsoft.com/office/drawing/2014/main" id="{A37794E0-0864-268E-EFB3-F421B6D76433}"/>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59D28A4C-9593-011E-C02E-35D5F7D6CC8D}"/>
              </a:ext>
            </a:extLst>
          </p:cNvPr>
          <p:cNvPicPr>
            <a:picLocks noChangeAspect="1"/>
          </p:cNvPicPr>
          <p:nvPr userDrawn="1"/>
        </p:nvPicPr>
        <p:blipFill>
          <a:blip r:embed="rId3"/>
          <a:srcRect l="29473" r="29473"/>
          <a:stretch/>
        </p:blipFill>
        <p:spPr>
          <a:xfrm>
            <a:off x="8221359" y="-22913"/>
            <a:ext cx="4172736" cy="6941873"/>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0152094C-4ABA-3360-7943-F149FA5664BE}"/>
              </a:ext>
            </a:extLst>
          </p:cNvPr>
          <p:cNvPicPr>
            <a:picLocks noChangeAspect="1"/>
          </p:cNvPicPr>
          <p:nvPr userDrawn="1"/>
        </p:nvPicPr>
        <p:blipFill>
          <a:blip r:embed="rId4"/>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50484052"/>
      </p:ext>
    </p:extLst>
  </p:cSld>
  <p:clrMapOvr>
    <a:masterClrMapping/>
  </p:clrMapOvr>
  <p:extLst>
    <p:ext uri="{DCECCB84-F9BA-43D5-87BE-67443E8EF086}">
      <p15:sldGuideLst xmlns:p15="http://schemas.microsoft.com/office/powerpoint/2012/main">
        <p15:guide id="1" orient="horz" pos="96" userDrawn="1">
          <p15:clr>
            <a:srgbClr val="FBAE40"/>
          </p15:clr>
        </p15:guide>
        <p15:guide id="2" pos="30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ight Image, Title and Content_2">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8119E4F-8D25-F84E-8EFF-F98C0C580DE3}"/>
              </a:ext>
            </a:extLst>
          </p:cNvPr>
          <p:cNvSpPr>
            <a:spLocks noGrp="1"/>
          </p:cNvSpPr>
          <p:nvPr>
            <p:ph type="pic" idx="1" hasCustomPrompt="1"/>
          </p:nvPr>
        </p:nvSpPr>
        <p:spPr>
          <a:xfrm>
            <a:off x="8221360" y="0"/>
            <a:ext cx="3970640" cy="6858000"/>
          </a:xfrm>
        </p:spPr>
        <p:txBody>
          <a:bodyPr anchor="ctr">
            <a:normAutofit/>
          </a:bodyPr>
          <a:lstStyle>
            <a:lvl1pPr marL="0" indent="0" algn="ctr">
              <a:buNone/>
              <a:defRPr sz="2400">
                <a:solidFill>
                  <a:schemeClr val="tx1"/>
                </a:solidFill>
                <a:latin typeface="Knowledge Regular" panose="020B05060000000200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own image</a:t>
            </a:r>
          </a:p>
        </p:txBody>
      </p:sp>
      <p:sp>
        <p:nvSpPr>
          <p:cNvPr id="13" name="Title 1">
            <a:extLst>
              <a:ext uri="{FF2B5EF4-FFF2-40B4-BE49-F238E27FC236}">
                <a16:creationId xmlns:a16="http://schemas.microsoft.com/office/drawing/2014/main" id="{22B76B14-1355-6D42-9E22-7B1DF7FF27DE}"/>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tx1"/>
                </a:solidFill>
                <a:latin typeface="Knowledge Medium" panose="020B0506000000020004" pitchFamily="34" charset="0"/>
              </a:defRPr>
            </a:lvl1pPr>
          </a:lstStyle>
          <a:p>
            <a:r>
              <a:rPr lang="en-US"/>
              <a:t>Title</a:t>
            </a:r>
          </a:p>
        </p:txBody>
      </p:sp>
      <p:sp>
        <p:nvSpPr>
          <p:cNvPr id="7" name="Content Placeholder 2">
            <a:extLst>
              <a:ext uri="{FF2B5EF4-FFF2-40B4-BE49-F238E27FC236}">
                <a16:creationId xmlns:a16="http://schemas.microsoft.com/office/drawing/2014/main" id="{BF65D26E-11CA-E04F-9C26-A14197EDB016}"/>
              </a:ext>
            </a:extLst>
          </p:cNvPr>
          <p:cNvSpPr>
            <a:spLocks noGrp="1"/>
          </p:cNvSpPr>
          <p:nvPr>
            <p:ph idx="11"/>
          </p:nvPr>
        </p:nvSpPr>
        <p:spPr>
          <a:xfrm>
            <a:off x="479425" y="1429759"/>
            <a:ext cx="7260983" cy="4835813"/>
          </a:xfrm>
        </p:spPr>
        <p:txBody>
          <a:bodyPr/>
          <a:lstStyle>
            <a:lvl1pPr>
              <a:defRPr sz="2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ue text on a black background&#10;&#10;Description automatically generated">
            <a:extLst>
              <a:ext uri="{FF2B5EF4-FFF2-40B4-BE49-F238E27FC236}">
                <a16:creationId xmlns:a16="http://schemas.microsoft.com/office/drawing/2014/main" id="{7A6D45C3-9F75-8CDD-3321-D0C721130329}"/>
              </a:ext>
            </a:extLst>
          </p:cNvPr>
          <p:cNvPicPr>
            <a:picLocks noChangeAspect="1"/>
          </p:cNvPicPr>
          <p:nvPr userDrawn="1"/>
        </p:nvPicPr>
        <p:blipFill>
          <a:blip r:embed="rId2"/>
          <a:stretch>
            <a:fillRect/>
          </a:stretch>
        </p:blipFill>
        <p:spPr>
          <a:xfrm>
            <a:off x="308747" y="6249027"/>
            <a:ext cx="1199143" cy="453830"/>
          </a:xfrm>
          <a:prstGeom prst="rect">
            <a:avLst/>
          </a:prstGeom>
        </p:spPr>
      </p:pic>
      <p:sp>
        <p:nvSpPr>
          <p:cNvPr id="6" name="Rectangle 5">
            <a:extLst>
              <a:ext uri="{FF2B5EF4-FFF2-40B4-BE49-F238E27FC236}">
                <a16:creationId xmlns:a16="http://schemas.microsoft.com/office/drawing/2014/main" id="{E1FE7BA2-9E87-A58D-CF92-371D4D3B023E}"/>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F41C65C5-83AF-4C09-425E-AC1C1D49A5BA}"/>
              </a:ext>
            </a:extLst>
          </p:cNvPr>
          <p:cNvPicPr>
            <a:picLocks noChangeAspect="1"/>
          </p:cNvPicPr>
          <p:nvPr userDrawn="1"/>
        </p:nvPicPr>
        <p:blipFill>
          <a:blip r:embed="rId3"/>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3272851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F39E7A-DF98-6D45-8CF2-CA46BD62D0AB}"/>
              </a:ext>
            </a:extLst>
          </p:cNvPr>
          <p:cNvSpPr/>
          <p:nvPr userDrawn="1"/>
        </p:nvSpPr>
        <p:spPr>
          <a:xfrm>
            <a:off x="-9939" y="-9939"/>
            <a:ext cx="12294704" cy="691896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2853D0F7-82F8-8847-9760-C6A822599446}"/>
              </a:ext>
            </a:extLst>
          </p:cNvPr>
          <p:cNvSpPr>
            <a:spLocks noGrp="1"/>
          </p:cNvSpPr>
          <p:nvPr>
            <p:ph type="title" hasCustomPrompt="1"/>
          </p:nvPr>
        </p:nvSpPr>
        <p:spPr>
          <a:xfrm>
            <a:off x="479425" y="365126"/>
            <a:ext cx="11283488"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18" name="Rectangle 17">
            <a:extLst>
              <a:ext uri="{FF2B5EF4-FFF2-40B4-BE49-F238E27FC236}">
                <a16:creationId xmlns:a16="http://schemas.microsoft.com/office/drawing/2014/main" id="{FC60C6EC-3F63-FF49-85CF-A79FB086CC90}"/>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Content Placeholder 2">
            <a:extLst>
              <a:ext uri="{FF2B5EF4-FFF2-40B4-BE49-F238E27FC236}">
                <a16:creationId xmlns:a16="http://schemas.microsoft.com/office/drawing/2014/main" id="{E23B43A7-9657-8A4A-88F4-8BE7F512FE66}"/>
              </a:ext>
            </a:extLst>
          </p:cNvPr>
          <p:cNvSpPr>
            <a:spLocks noGrp="1"/>
          </p:cNvSpPr>
          <p:nvPr>
            <p:ph idx="10"/>
          </p:nvPr>
        </p:nvSpPr>
        <p:spPr>
          <a:xfrm>
            <a:off x="479425" y="1615735"/>
            <a:ext cx="11283488" cy="4511795"/>
          </a:xfrm>
        </p:spPr>
        <p:txBody>
          <a:bodyPr/>
          <a:lstStyle>
            <a:lvl1pPr>
              <a:defRPr sz="2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ext on a black background&#10;&#10;Description automatically generated">
            <a:extLst>
              <a:ext uri="{FF2B5EF4-FFF2-40B4-BE49-F238E27FC236}">
                <a16:creationId xmlns:a16="http://schemas.microsoft.com/office/drawing/2014/main" id="{B616CE9E-DB08-D486-1FF4-AF6B91F80634}"/>
              </a:ext>
            </a:extLst>
          </p:cNvPr>
          <p:cNvPicPr>
            <a:picLocks noChangeAspect="1"/>
          </p:cNvPicPr>
          <p:nvPr userDrawn="1"/>
        </p:nvPicPr>
        <p:blipFill>
          <a:blip r:embed="rId2"/>
          <a:stretch>
            <a:fillRect/>
          </a:stretch>
        </p:blipFill>
        <p:spPr>
          <a:xfrm>
            <a:off x="308747" y="6249027"/>
            <a:ext cx="1199143" cy="45383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A5C41341-099F-010C-9B4E-847996E6E117}"/>
              </a:ext>
            </a:extLst>
          </p:cNvPr>
          <p:cNvPicPr>
            <a:picLocks noChangeAspect="1"/>
          </p:cNvPicPr>
          <p:nvPr userDrawn="1"/>
        </p:nvPicPr>
        <p:blipFill>
          <a:blip r:embed="rId3"/>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316812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ark Image. Title and Content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28A897-4AA5-7F43-B28F-7C47A6918E84}"/>
              </a:ext>
            </a:extLst>
          </p:cNvPr>
          <p:cNvSpPr/>
          <p:nvPr userDrawn="1"/>
        </p:nvSpPr>
        <p:spPr>
          <a:xfrm>
            <a:off x="-69574" y="-60960"/>
            <a:ext cx="12364278" cy="697992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BC115629-7B5E-954B-A088-5350612DC3B0}"/>
              </a:ext>
            </a:extLst>
          </p:cNvPr>
          <p:cNvSpPr>
            <a:spLocks noGrp="1"/>
          </p:cNvSpPr>
          <p:nvPr>
            <p:ph type="pic" idx="1" hasCustomPrompt="1"/>
          </p:nvPr>
        </p:nvSpPr>
        <p:spPr>
          <a:xfrm>
            <a:off x="8221360" y="-60960"/>
            <a:ext cx="4073344" cy="6979920"/>
          </a:xfrm>
        </p:spPr>
        <p:txBody>
          <a:bodyPr anchor="ctr">
            <a:normAutofit/>
          </a:bodyPr>
          <a:lstStyle>
            <a:lvl1pPr marL="0" indent="0" algn="ctr">
              <a:buNone/>
              <a:defRPr sz="2400">
                <a:solidFill>
                  <a:schemeClr val="bg1"/>
                </a:solidFill>
                <a:latin typeface="Knowledge Regular" panose="020B05060000000200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own image</a:t>
            </a:r>
          </a:p>
        </p:txBody>
      </p:sp>
      <p:sp>
        <p:nvSpPr>
          <p:cNvPr id="13" name="Title 1">
            <a:extLst>
              <a:ext uri="{FF2B5EF4-FFF2-40B4-BE49-F238E27FC236}">
                <a16:creationId xmlns:a16="http://schemas.microsoft.com/office/drawing/2014/main" id="{5DD95D2F-26D7-DE42-9F7E-FA4033DA522D}"/>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8" name="Content Placeholder 2">
            <a:extLst>
              <a:ext uri="{FF2B5EF4-FFF2-40B4-BE49-F238E27FC236}">
                <a16:creationId xmlns:a16="http://schemas.microsoft.com/office/drawing/2014/main" id="{5DE443D9-4C61-9040-8399-0BFA01C7AD24}"/>
              </a:ext>
            </a:extLst>
          </p:cNvPr>
          <p:cNvSpPr>
            <a:spLocks noGrp="1"/>
          </p:cNvSpPr>
          <p:nvPr>
            <p:ph idx="11"/>
          </p:nvPr>
        </p:nvSpPr>
        <p:spPr>
          <a:xfrm>
            <a:off x="479425" y="1429759"/>
            <a:ext cx="7260983" cy="4835813"/>
          </a:xfrm>
        </p:spPr>
        <p:txBody>
          <a:bodyPr/>
          <a:lstStyle>
            <a:lvl1pPr>
              <a:defRPr sz="2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ext on a black background&#10;&#10;Description automatically generated">
            <a:extLst>
              <a:ext uri="{FF2B5EF4-FFF2-40B4-BE49-F238E27FC236}">
                <a16:creationId xmlns:a16="http://schemas.microsoft.com/office/drawing/2014/main" id="{5A1DB232-948D-2F0C-15FA-F7D09038B660}"/>
              </a:ext>
            </a:extLst>
          </p:cNvPr>
          <p:cNvPicPr>
            <a:picLocks noChangeAspect="1"/>
          </p:cNvPicPr>
          <p:nvPr userDrawn="1"/>
        </p:nvPicPr>
        <p:blipFill>
          <a:blip r:embed="rId2"/>
          <a:stretch>
            <a:fillRect/>
          </a:stretch>
        </p:blipFill>
        <p:spPr>
          <a:xfrm>
            <a:off x="308747" y="6249027"/>
            <a:ext cx="1199143" cy="453830"/>
          </a:xfrm>
          <a:prstGeom prst="rect">
            <a:avLst/>
          </a:prstGeom>
        </p:spPr>
      </p:pic>
      <p:sp>
        <p:nvSpPr>
          <p:cNvPr id="6" name="Rectangle 5">
            <a:extLst>
              <a:ext uri="{FF2B5EF4-FFF2-40B4-BE49-F238E27FC236}">
                <a16:creationId xmlns:a16="http://schemas.microsoft.com/office/drawing/2014/main" id="{F904AD14-421F-4DAD-58F6-DD287872C287}"/>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E2BFC860-90FA-FCE4-5106-F834915C30E3}"/>
              </a:ext>
            </a:extLst>
          </p:cNvPr>
          <p:cNvPicPr>
            <a:picLocks noChangeAspect="1"/>
          </p:cNvPicPr>
          <p:nvPr userDrawn="1"/>
        </p:nvPicPr>
        <p:blipFill>
          <a:blip r:embed="rId3"/>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3649557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22144-A01F-6F4D-BF78-B91E5B799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477EC365-6DB3-C745-A5A7-73DD05BCC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96086-1901-5643-80F6-1AC88025B7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07DF1-8C7F-5449-B0DE-1FB7817DF04F}" type="datetimeFigureOut">
              <a:rPr lang="en-US" smtClean="0"/>
              <a:t>5/21/2025</a:t>
            </a:fld>
            <a:endParaRPr lang="en-US"/>
          </a:p>
        </p:txBody>
      </p:sp>
      <p:sp>
        <p:nvSpPr>
          <p:cNvPr id="5" name="Footer Placeholder 4">
            <a:extLst>
              <a:ext uri="{FF2B5EF4-FFF2-40B4-BE49-F238E27FC236}">
                <a16:creationId xmlns:a16="http://schemas.microsoft.com/office/drawing/2014/main" id="{87182337-B8DB-8C41-9B54-440EC3319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B6F1C9-8B66-EE43-A6CC-B6A46CB6C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734D9-3534-0C4C-94C0-BFCD74319487}" type="slidenum">
              <a:rPr lang="en-US" smtClean="0"/>
              <a:t>‹#›</a:t>
            </a:fld>
            <a:endParaRPr lang="en-US"/>
          </a:p>
        </p:txBody>
      </p:sp>
    </p:spTree>
    <p:extLst>
      <p:ext uri="{BB962C8B-B14F-4D97-AF65-F5344CB8AC3E}">
        <p14:creationId xmlns:p14="http://schemas.microsoft.com/office/powerpoint/2010/main" val="22564889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8" r:id="rId3"/>
    <p:sldLayoutId id="2147483679" r:id="rId4"/>
    <p:sldLayoutId id="2147483671" r:id="rId5"/>
    <p:sldLayoutId id="2147483670" r:id="rId6"/>
    <p:sldLayoutId id="2147483674" r:id="rId7"/>
    <p:sldLayoutId id="2147483677" r:id="rId8"/>
    <p:sldLayoutId id="2147483673" r:id="rId9"/>
    <p:sldLayoutId id="2147483672" r:id="rId10"/>
    <p:sldLayoutId id="2147483662" r:id="rId11"/>
    <p:sldLayoutId id="2147483668" r:id="rId12"/>
    <p:sldLayoutId id="2147483681"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bi.trust.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trust.org/resource/measuring-pro-bono-impact/"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hyperlink" Target="http://www.trust.org/"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48_33D8FE4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80C926C-9101-8541-977A-50F2F8FDD4CB}"/>
              </a:ext>
            </a:extLst>
          </p:cNvPr>
          <p:cNvSpPr>
            <a:spLocks noGrp="1"/>
          </p:cNvSpPr>
          <p:nvPr>
            <p:ph type="subTitle" idx="1"/>
          </p:nvPr>
        </p:nvSpPr>
        <p:spPr/>
        <p:txBody>
          <a:bodyPr vert="horz" lIns="91440" tIns="45720" rIns="91440" bIns="45720" rtlCol="0" anchor="t">
            <a:normAutofit/>
          </a:bodyPr>
          <a:lstStyle/>
          <a:p>
            <a:r>
              <a:rPr lang="en-GB" dirty="0"/>
              <a:t>Más </a:t>
            </a:r>
            <a:r>
              <a:rPr lang="en-GB" dirty="0" err="1"/>
              <a:t>información</a:t>
            </a:r>
            <a:r>
              <a:rPr lang="en-GB" dirty="0"/>
              <a:t> </a:t>
            </a:r>
            <a:r>
              <a:rPr lang="en-GB" dirty="0" err="1"/>
              <a:t>en</a:t>
            </a:r>
            <a:r>
              <a:rPr lang="en-US" dirty="0">
                <a:latin typeface="Knowledge Light"/>
              </a:rPr>
              <a:t>: </a:t>
            </a:r>
            <a:r>
              <a:rPr lang="en-US" dirty="0">
                <a:latin typeface="Knowledge Light"/>
                <a:hlinkClick r:id="rId3"/>
              </a:rPr>
              <a:t>https://pbi.trust.org</a:t>
            </a:r>
            <a:endParaRPr lang="en-US" dirty="0"/>
          </a:p>
        </p:txBody>
      </p:sp>
      <p:sp>
        <p:nvSpPr>
          <p:cNvPr id="7" name="Title 6">
            <a:extLst>
              <a:ext uri="{FF2B5EF4-FFF2-40B4-BE49-F238E27FC236}">
                <a16:creationId xmlns:a16="http://schemas.microsoft.com/office/drawing/2014/main" id="{9668AA53-1B03-7D42-B477-C2D7C94BC65A}"/>
              </a:ext>
            </a:extLst>
          </p:cNvPr>
          <p:cNvSpPr>
            <a:spLocks noGrp="1"/>
          </p:cNvSpPr>
          <p:nvPr>
            <p:ph type="ctrTitle"/>
          </p:nvPr>
        </p:nvSpPr>
        <p:spPr>
          <a:xfrm>
            <a:off x="1524000" y="567192"/>
            <a:ext cx="9144000" cy="2387600"/>
          </a:xfrm>
        </p:spPr>
        <p:txBody>
          <a:bodyPr/>
          <a:lstStyle/>
          <a:p>
            <a:r>
              <a:rPr lang="en-US" dirty="0">
                <a:latin typeface="Knowledge Medium"/>
              </a:rPr>
              <a:t>Kit de Herramientas Pro Bono</a:t>
            </a:r>
            <a:endParaRPr lang="en-US" dirty="0"/>
          </a:p>
        </p:txBody>
      </p:sp>
    </p:spTree>
    <p:extLst>
      <p:ext uri="{BB962C8B-B14F-4D97-AF65-F5344CB8AC3E}">
        <p14:creationId xmlns:p14="http://schemas.microsoft.com/office/powerpoint/2010/main" val="2564799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93AE3-A793-BD9B-5E6C-21F7EC5CE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A77A7-E2BE-EE70-1E3E-41F61BC7B78C}"/>
              </a:ext>
            </a:extLst>
          </p:cNvPr>
          <p:cNvSpPr>
            <a:spLocks noGrp="1"/>
          </p:cNvSpPr>
          <p:nvPr>
            <p:ph type="ctrTitle"/>
          </p:nvPr>
        </p:nvSpPr>
        <p:spPr>
          <a:xfrm>
            <a:off x="1529291" y="2080691"/>
            <a:ext cx="9144000" cy="1848104"/>
          </a:xfrm>
        </p:spPr>
        <p:txBody>
          <a:bodyPr>
            <a:normAutofit/>
          </a:bodyPr>
          <a:lstStyle/>
          <a:p>
            <a:r>
              <a:rPr lang="es-ES" dirty="0"/>
              <a:t>¿Cómo podemos incentivar el trabajo pro bono?</a:t>
            </a:r>
            <a:endParaRPr lang="en-US" dirty="0"/>
          </a:p>
        </p:txBody>
      </p:sp>
    </p:spTree>
    <p:extLst>
      <p:ext uri="{BB962C8B-B14F-4D97-AF65-F5344CB8AC3E}">
        <p14:creationId xmlns:p14="http://schemas.microsoft.com/office/powerpoint/2010/main" val="2502435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CABEF-B8BA-0AC5-3937-87C4D67C74E1}"/>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805990B-A225-4DC0-7B3B-4BA95825EB0D}"/>
              </a:ext>
            </a:extLst>
          </p:cNvPr>
          <p:cNvSpPr>
            <a:spLocks noGrp="1"/>
          </p:cNvSpPr>
          <p:nvPr>
            <p:ph idx="4294967295"/>
          </p:nvPr>
        </p:nvSpPr>
        <p:spPr>
          <a:xfrm>
            <a:off x="479425" y="1429759"/>
            <a:ext cx="10938461" cy="4835813"/>
          </a:xfrm>
        </p:spPr>
        <p:txBody>
          <a:bodyPr vert="horz" lIns="91440" tIns="45720" rIns="91440" bIns="45720" rtlCol="0" anchor="t">
            <a:normAutofit/>
          </a:bodyPr>
          <a:lstStyle/>
          <a:p>
            <a:pPr marL="0" indent="0">
              <a:buNone/>
            </a:pPr>
            <a:r>
              <a:rPr lang="es-ES" dirty="0">
                <a:solidFill>
                  <a:schemeClr val="bg1"/>
                </a:solidFill>
                <a:ea typeface="+mn-lt"/>
                <a:cs typeface="+mn-lt"/>
              </a:rPr>
              <a:t>Las firmas están adoptando diversas estrategias para incentivar el trabajo pro bono, entre ellas: contabilizar las horas pro bono como parte de los objetivos de facturación, considerarlas en los procesos de compensación y evaluación del desempeño.</a:t>
            </a:r>
          </a:p>
          <a:p>
            <a:pPr marL="0" indent="0">
              <a:buNone/>
            </a:pPr>
            <a:endParaRPr lang="en-US" dirty="0"/>
          </a:p>
        </p:txBody>
      </p:sp>
      <p:sp>
        <p:nvSpPr>
          <p:cNvPr id="3" name="Title 2">
            <a:extLst>
              <a:ext uri="{FF2B5EF4-FFF2-40B4-BE49-F238E27FC236}">
                <a16:creationId xmlns:a16="http://schemas.microsoft.com/office/drawing/2014/main" id="{0EB9AD3B-4344-AE5F-D5D9-665C70084D63}"/>
              </a:ext>
            </a:extLst>
          </p:cNvPr>
          <p:cNvSpPr>
            <a:spLocks noGrp="1"/>
          </p:cNvSpPr>
          <p:nvPr>
            <p:ph type="title"/>
          </p:nvPr>
        </p:nvSpPr>
        <p:spPr/>
        <p:txBody>
          <a:bodyPr/>
          <a:lstStyle/>
          <a:p>
            <a:r>
              <a:rPr lang="es-ES" dirty="0"/>
              <a:t>Incentivos para el trabajo pro bono</a:t>
            </a:r>
            <a:endParaRPr lang="en-US" dirty="0"/>
          </a:p>
        </p:txBody>
      </p:sp>
      <p:pic>
        <p:nvPicPr>
          <p:cNvPr id="2" name="Picture 1" descr="A graph with text overlay&#10;&#10;AI-generated content may be incorrect.">
            <a:extLst>
              <a:ext uri="{FF2B5EF4-FFF2-40B4-BE49-F238E27FC236}">
                <a16:creationId xmlns:a16="http://schemas.microsoft.com/office/drawing/2014/main" id="{7607E965-F3B2-CB2B-CD2F-3A1882E07CA3}"/>
              </a:ext>
            </a:extLst>
          </p:cNvPr>
          <p:cNvPicPr>
            <a:picLocks noChangeAspect="1"/>
          </p:cNvPicPr>
          <p:nvPr/>
        </p:nvPicPr>
        <p:blipFill>
          <a:blip r:embed="rId2"/>
          <a:stretch>
            <a:fillRect/>
          </a:stretch>
        </p:blipFill>
        <p:spPr>
          <a:xfrm>
            <a:off x="3133725" y="3429744"/>
            <a:ext cx="5924550" cy="2665512"/>
          </a:xfrm>
          <a:prstGeom prst="rect">
            <a:avLst/>
          </a:prstGeom>
        </p:spPr>
      </p:pic>
    </p:spTree>
    <p:extLst>
      <p:ext uri="{BB962C8B-B14F-4D97-AF65-F5344CB8AC3E}">
        <p14:creationId xmlns:p14="http://schemas.microsoft.com/office/powerpoint/2010/main" val="166070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0D672-86C0-2B3D-B396-56FFE19560F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C3C9178-8D64-76D1-495F-E5CB0D36095E}"/>
              </a:ext>
            </a:extLst>
          </p:cNvPr>
          <p:cNvSpPr>
            <a:spLocks noGrp="1"/>
          </p:cNvSpPr>
          <p:nvPr>
            <p:ph idx="4294967295"/>
          </p:nvPr>
        </p:nvSpPr>
        <p:spPr>
          <a:xfrm>
            <a:off x="479425" y="1429759"/>
            <a:ext cx="4670183" cy="4835813"/>
          </a:xfrm>
        </p:spPr>
        <p:txBody>
          <a:bodyPr vert="horz" lIns="91440" tIns="45720" rIns="91440" bIns="45720" rtlCol="0" anchor="t">
            <a:normAutofit/>
          </a:bodyPr>
          <a:lstStyle/>
          <a:p>
            <a:r>
              <a:rPr lang="es-ES" dirty="0">
                <a:solidFill>
                  <a:schemeClr val="bg1"/>
                </a:solidFill>
                <a:ea typeface="+mn-lt"/>
                <a:cs typeface="+mn-lt"/>
              </a:rPr>
              <a:t>En todos los casos, los incentivos generan un aumento en las horas de trabajo pro bono.</a:t>
            </a:r>
          </a:p>
          <a:p>
            <a:r>
              <a:rPr lang="es-ES" dirty="0">
                <a:solidFill>
                  <a:schemeClr val="bg1"/>
                </a:solidFill>
                <a:ea typeface="+mn-lt"/>
                <a:cs typeface="+mn-lt"/>
              </a:rPr>
              <a:t>Sin embargo, el enfoque más eficaz es contabilizar las horas pro bono dentro de los objetivos de facturación.</a:t>
            </a:r>
          </a:p>
          <a:p>
            <a:endParaRPr lang="en-US" dirty="0">
              <a:solidFill>
                <a:schemeClr val="bg1"/>
              </a:solidFill>
              <a:latin typeface="Arial"/>
              <a:cs typeface="Arial"/>
            </a:endParaRPr>
          </a:p>
        </p:txBody>
      </p:sp>
      <p:sp>
        <p:nvSpPr>
          <p:cNvPr id="3" name="Title 2">
            <a:extLst>
              <a:ext uri="{FF2B5EF4-FFF2-40B4-BE49-F238E27FC236}">
                <a16:creationId xmlns:a16="http://schemas.microsoft.com/office/drawing/2014/main" id="{2C9D2EE5-0DE1-E601-AE14-36A6F58BF60D}"/>
              </a:ext>
            </a:extLst>
          </p:cNvPr>
          <p:cNvSpPr>
            <a:spLocks noGrp="1"/>
          </p:cNvSpPr>
          <p:nvPr>
            <p:ph type="title"/>
          </p:nvPr>
        </p:nvSpPr>
        <p:spPr/>
        <p:txBody>
          <a:bodyPr/>
          <a:lstStyle/>
          <a:p>
            <a:r>
              <a:rPr lang="es-ES" dirty="0"/>
              <a:t>Incentivos para el trabajo pro bono</a:t>
            </a:r>
            <a:endParaRPr lang="en-US" dirty="0"/>
          </a:p>
        </p:txBody>
      </p:sp>
      <p:pic>
        <p:nvPicPr>
          <p:cNvPr id="5" name="Picture 4" descr="A graph of different colored bars&#10;&#10;AI-generated content may be incorrect.">
            <a:extLst>
              <a:ext uri="{FF2B5EF4-FFF2-40B4-BE49-F238E27FC236}">
                <a16:creationId xmlns:a16="http://schemas.microsoft.com/office/drawing/2014/main" id="{F3551E36-0AFB-3F59-443C-9E388FBD3A82}"/>
              </a:ext>
            </a:extLst>
          </p:cNvPr>
          <p:cNvPicPr>
            <a:picLocks noChangeAspect="1"/>
          </p:cNvPicPr>
          <p:nvPr/>
        </p:nvPicPr>
        <p:blipFill>
          <a:blip r:embed="rId2"/>
          <a:stretch>
            <a:fillRect/>
          </a:stretch>
        </p:blipFill>
        <p:spPr>
          <a:xfrm>
            <a:off x="6094933" y="1433593"/>
            <a:ext cx="5387795" cy="3861662"/>
          </a:xfrm>
          <a:prstGeom prst="rect">
            <a:avLst/>
          </a:prstGeom>
        </p:spPr>
      </p:pic>
    </p:spTree>
    <p:extLst>
      <p:ext uri="{BB962C8B-B14F-4D97-AF65-F5344CB8AC3E}">
        <p14:creationId xmlns:p14="http://schemas.microsoft.com/office/powerpoint/2010/main" val="203254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78702-352C-096F-AAAE-FCF098B21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D9B40-5D5E-22C3-5BF2-18AF0FE64FE8}"/>
              </a:ext>
            </a:extLst>
          </p:cNvPr>
          <p:cNvSpPr>
            <a:spLocks noGrp="1"/>
          </p:cNvSpPr>
          <p:nvPr>
            <p:ph type="ctrTitle"/>
          </p:nvPr>
        </p:nvSpPr>
        <p:spPr>
          <a:xfrm>
            <a:off x="1529291" y="2080691"/>
            <a:ext cx="9144000" cy="1848104"/>
          </a:xfrm>
        </p:spPr>
        <p:txBody>
          <a:bodyPr>
            <a:normAutofit fontScale="90000"/>
          </a:bodyPr>
          <a:lstStyle/>
          <a:p>
            <a:r>
              <a:rPr lang="es-ES" dirty="0"/>
              <a:t>¿Deberíamos establecer objetivos de trabajo pro bono?</a:t>
            </a:r>
            <a:endParaRPr lang="en-US" dirty="0"/>
          </a:p>
        </p:txBody>
      </p:sp>
    </p:spTree>
    <p:extLst>
      <p:ext uri="{BB962C8B-B14F-4D97-AF65-F5344CB8AC3E}">
        <p14:creationId xmlns:p14="http://schemas.microsoft.com/office/powerpoint/2010/main" val="642572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155C8-4EF1-369D-5D16-E0D99A65D2C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B3D41D5-29BC-D2AD-1A15-9F2CD7EDAC6B}"/>
              </a:ext>
            </a:extLst>
          </p:cNvPr>
          <p:cNvSpPr>
            <a:spLocks noGrp="1"/>
          </p:cNvSpPr>
          <p:nvPr>
            <p:ph idx="4294967295"/>
          </p:nvPr>
        </p:nvSpPr>
        <p:spPr>
          <a:xfrm>
            <a:off x="479425" y="1429759"/>
            <a:ext cx="5176267" cy="4835813"/>
          </a:xfrm>
        </p:spPr>
        <p:txBody>
          <a:bodyPr vert="horz" lIns="91440" tIns="45720" rIns="91440" bIns="45720" rtlCol="0" anchor="t">
            <a:normAutofit/>
          </a:bodyPr>
          <a:lstStyle/>
          <a:p>
            <a:r>
              <a:rPr lang="es-ES" dirty="0">
                <a:solidFill>
                  <a:schemeClr val="bg1"/>
                </a:solidFill>
                <a:ea typeface="+mn-lt"/>
                <a:cs typeface="+mn-lt"/>
              </a:rPr>
              <a:t>Un número significativo de firmas está fijando objetivos específicos para las horas de trabajo pro bono.</a:t>
            </a:r>
          </a:p>
          <a:p>
            <a:r>
              <a:rPr lang="es-ES" dirty="0">
                <a:solidFill>
                  <a:schemeClr val="bg1"/>
                </a:solidFill>
                <a:ea typeface="+mn-lt"/>
                <a:cs typeface="+mn-lt"/>
              </a:rPr>
              <a:t>Las firmas que lo hacen registran un mayor número de horas.</a:t>
            </a:r>
            <a:endParaRPr lang="en-US" dirty="0">
              <a:solidFill>
                <a:schemeClr val="bg1"/>
              </a:solidFill>
              <a:ea typeface="+mn-lt"/>
              <a:cs typeface="+mn-lt"/>
            </a:endParaRPr>
          </a:p>
          <a:p>
            <a:pPr marL="0" indent="0">
              <a:buNone/>
            </a:pPr>
            <a:endParaRPr lang="en-US" dirty="0">
              <a:solidFill>
                <a:schemeClr val="bg1"/>
              </a:solidFill>
              <a:ea typeface="+mn-lt"/>
              <a:cs typeface="+mn-lt"/>
            </a:endParaRPr>
          </a:p>
        </p:txBody>
      </p:sp>
      <p:sp>
        <p:nvSpPr>
          <p:cNvPr id="3" name="Title 2">
            <a:extLst>
              <a:ext uri="{FF2B5EF4-FFF2-40B4-BE49-F238E27FC236}">
                <a16:creationId xmlns:a16="http://schemas.microsoft.com/office/drawing/2014/main" id="{8BB01F06-765F-DF78-76CE-A42439BDDDBA}"/>
              </a:ext>
            </a:extLst>
          </p:cNvPr>
          <p:cNvSpPr>
            <a:spLocks noGrp="1"/>
          </p:cNvSpPr>
          <p:nvPr>
            <p:ph type="title"/>
          </p:nvPr>
        </p:nvSpPr>
        <p:spPr/>
        <p:txBody>
          <a:bodyPr/>
          <a:lstStyle/>
          <a:p>
            <a:r>
              <a:rPr lang="en-GB" dirty="0" err="1"/>
              <a:t>Establecimiento</a:t>
            </a:r>
            <a:r>
              <a:rPr lang="en-GB" dirty="0"/>
              <a:t> de </a:t>
            </a:r>
            <a:r>
              <a:rPr lang="en-GB" dirty="0" err="1"/>
              <a:t>objetivos</a:t>
            </a:r>
            <a:endParaRPr lang="en-US" dirty="0"/>
          </a:p>
        </p:txBody>
      </p:sp>
      <p:pic>
        <p:nvPicPr>
          <p:cNvPr id="4" name="Picture 3" descr="A graph with numbers and a bar&#10;&#10;AI-generated content may be incorrect.">
            <a:extLst>
              <a:ext uri="{FF2B5EF4-FFF2-40B4-BE49-F238E27FC236}">
                <a16:creationId xmlns:a16="http://schemas.microsoft.com/office/drawing/2014/main" id="{92EDA4B2-55B2-908A-5B4D-BF0F312844EE}"/>
              </a:ext>
            </a:extLst>
          </p:cNvPr>
          <p:cNvPicPr>
            <a:picLocks noChangeAspect="1"/>
          </p:cNvPicPr>
          <p:nvPr/>
        </p:nvPicPr>
        <p:blipFill>
          <a:blip r:embed="rId2"/>
          <a:stretch>
            <a:fillRect/>
          </a:stretch>
        </p:blipFill>
        <p:spPr>
          <a:xfrm>
            <a:off x="6094923" y="1428750"/>
            <a:ext cx="5517128" cy="4000500"/>
          </a:xfrm>
          <a:prstGeom prst="rect">
            <a:avLst/>
          </a:prstGeom>
        </p:spPr>
      </p:pic>
    </p:spTree>
    <p:extLst>
      <p:ext uri="{BB962C8B-B14F-4D97-AF65-F5344CB8AC3E}">
        <p14:creationId xmlns:p14="http://schemas.microsoft.com/office/powerpoint/2010/main" val="410669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E0E1F-0E99-FF6C-78BF-EC2A292C6B4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10E9D8F-F6EE-825F-9A89-D4E40CF60A82}"/>
              </a:ext>
            </a:extLst>
          </p:cNvPr>
          <p:cNvSpPr>
            <a:spLocks noGrp="1"/>
          </p:cNvSpPr>
          <p:nvPr>
            <p:ph idx="4294967295"/>
          </p:nvPr>
        </p:nvSpPr>
        <p:spPr>
          <a:xfrm>
            <a:off x="479425" y="1415382"/>
            <a:ext cx="4802455" cy="4850190"/>
          </a:xfrm>
        </p:spPr>
        <p:txBody>
          <a:bodyPr vert="horz" lIns="91440" tIns="45720" rIns="91440" bIns="45720" rtlCol="0" anchor="t">
            <a:normAutofit lnSpcReduction="10000"/>
          </a:bodyPr>
          <a:lstStyle/>
          <a:p>
            <a:r>
              <a:rPr lang="es-ES" dirty="0">
                <a:solidFill>
                  <a:schemeClr val="bg1"/>
                </a:solidFill>
                <a:ea typeface="+mn-lt"/>
                <a:cs typeface="+mn-lt"/>
              </a:rPr>
              <a:t>Los objetivos obligatorios (de cumplimiento estricto) generan un compromiso significativamente mayor en comparación con los objetivos aspiracionales (que son alentados, pero no obligatorios).</a:t>
            </a:r>
            <a:endParaRPr lang="en-US" dirty="0">
              <a:solidFill>
                <a:schemeClr val="bg1"/>
              </a:solidFill>
              <a:ea typeface="+mn-lt"/>
              <a:cs typeface="+mn-lt"/>
            </a:endParaRPr>
          </a:p>
          <a:p>
            <a:r>
              <a:rPr lang="es-ES" dirty="0">
                <a:solidFill>
                  <a:schemeClr val="bg1"/>
                </a:solidFill>
                <a:ea typeface="+mn-lt"/>
                <a:cs typeface="+mn-lt"/>
              </a:rPr>
              <a:t>En promedio, el objetivo establecido por las firmas es de 30 horas anuales de trabajo pro bono por abogado.</a:t>
            </a:r>
            <a:endParaRPr lang="en-US" dirty="0">
              <a:solidFill>
                <a:schemeClr val="bg1"/>
              </a:solidFill>
              <a:ea typeface="+mn-lt"/>
              <a:cs typeface="+mn-lt"/>
            </a:endParaRPr>
          </a:p>
        </p:txBody>
      </p:sp>
      <p:sp>
        <p:nvSpPr>
          <p:cNvPr id="3" name="Title 2">
            <a:extLst>
              <a:ext uri="{FF2B5EF4-FFF2-40B4-BE49-F238E27FC236}">
                <a16:creationId xmlns:a16="http://schemas.microsoft.com/office/drawing/2014/main" id="{D100713B-FEDB-0E44-4083-20A7784ED3AD}"/>
              </a:ext>
            </a:extLst>
          </p:cNvPr>
          <p:cNvSpPr>
            <a:spLocks noGrp="1"/>
          </p:cNvSpPr>
          <p:nvPr>
            <p:ph type="title"/>
          </p:nvPr>
        </p:nvSpPr>
        <p:spPr/>
        <p:txBody>
          <a:bodyPr/>
          <a:lstStyle/>
          <a:p>
            <a:r>
              <a:rPr lang="en-GB" dirty="0" err="1"/>
              <a:t>Establecimiento</a:t>
            </a:r>
            <a:r>
              <a:rPr lang="en-GB" dirty="0"/>
              <a:t> de </a:t>
            </a:r>
            <a:r>
              <a:rPr lang="en-GB" dirty="0" err="1"/>
              <a:t>objetivos</a:t>
            </a:r>
            <a:endParaRPr lang="en-US" dirty="0"/>
          </a:p>
        </p:txBody>
      </p:sp>
      <p:pic>
        <p:nvPicPr>
          <p:cNvPr id="4" name="Picture 3">
            <a:extLst>
              <a:ext uri="{FF2B5EF4-FFF2-40B4-BE49-F238E27FC236}">
                <a16:creationId xmlns:a16="http://schemas.microsoft.com/office/drawing/2014/main" id="{C08BFC33-E173-940E-F966-1C3506223952}"/>
              </a:ext>
            </a:extLst>
          </p:cNvPr>
          <p:cNvPicPr>
            <a:picLocks noChangeAspect="1"/>
          </p:cNvPicPr>
          <p:nvPr/>
        </p:nvPicPr>
        <p:blipFill>
          <a:blip r:embed="rId2"/>
          <a:stretch>
            <a:fillRect/>
          </a:stretch>
        </p:blipFill>
        <p:spPr>
          <a:xfrm>
            <a:off x="5566980" y="1400175"/>
            <a:ext cx="6325364" cy="3914775"/>
          </a:xfrm>
          <a:prstGeom prst="rect">
            <a:avLst/>
          </a:prstGeom>
        </p:spPr>
      </p:pic>
    </p:spTree>
    <p:extLst>
      <p:ext uri="{BB962C8B-B14F-4D97-AF65-F5344CB8AC3E}">
        <p14:creationId xmlns:p14="http://schemas.microsoft.com/office/powerpoint/2010/main" val="3187354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ACD42-C4AE-EF46-6BB3-7A3FA2567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C61D4-88AE-A8F9-DEEA-91ACC02D37F6}"/>
              </a:ext>
            </a:extLst>
          </p:cNvPr>
          <p:cNvSpPr>
            <a:spLocks noGrp="1"/>
          </p:cNvSpPr>
          <p:nvPr>
            <p:ph type="ctrTitle"/>
          </p:nvPr>
        </p:nvSpPr>
        <p:spPr>
          <a:xfrm>
            <a:off x="1529291" y="2080691"/>
            <a:ext cx="9144000" cy="1848104"/>
          </a:xfrm>
        </p:spPr>
        <p:txBody>
          <a:bodyPr>
            <a:normAutofit/>
          </a:bodyPr>
          <a:lstStyle/>
          <a:p>
            <a:r>
              <a:rPr lang="es-ES" dirty="0">
                <a:latin typeface="Knowledge Medium"/>
              </a:rPr>
              <a:t>¿Cómo deberíamos medir el impacto?</a:t>
            </a:r>
            <a:endParaRPr lang="en-US" dirty="0"/>
          </a:p>
        </p:txBody>
      </p:sp>
    </p:spTree>
    <p:extLst>
      <p:ext uri="{BB962C8B-B14F-4D97-AF65-F5344CB8AC3E}">
        <p14:creationId xmlns:p14="http://schemas.microsoft.com/office/powerpoint/2010/main" val="1439653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AC14-9E87-C55E-F452-521C8670967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CC7E81-AF74-B408-99A7-B109A163A646}"/>
              </a:ext>
            </a:extLst>
          </p:cNvPr>
          <p:cNvSpPr>
            <a:spLocks noGrp="1"/>
          </p:cNvSpPr>
          <p:nvPr>
            <p:ph idx="4294967295"/>
          </p:nvPr>
        </p:nvSpPr>
        <p:spPr>
          <a:xfrm>
            <a:off x="479425" y="1487268"/>
            <a:ext cx="4356410" cy="4706418"/>
          </a:xfrm>
        </p:spPr>
        <p:txBody>
          <a:bodyPr vert="horz" lIns="91440" tIns="45720" rIns="91440" bIns="45720" rtlCol="0" anchor="t">
            <a:normAutofit/>
          </a:bodyPr>
          <a:lstStyle/>
          <a:p>
            <a:r>
              <a:rPr lang="es-ES" dirty="0">
                <a:solidFill>
                  <a:schemeClr val="bg1"/>
                </a:solidFill>
                <a:ea typeface="+mn-lt"/>
                <a:cs typeface="+mn-lt"/>
              </a:rPr>
              <a:t>Las firmas de abogados suelen preferir mediciones numéricas para evaluar su impacto.</a:t>
            </a:r>
          </a:p>
          <a:p>
            <a:r>
              <a:rPr lang="es-ES" dirty="0">
                <a:solidFill>
                  <a:schemeClr val="bg1"/>
                </a:solidFill>
                <a:ea typeface="+mn-lt"/>
                <a:cs typeface="+mn-lt"/>
              </a:rPr>
              <a:t>Sin embargo, este enfoque puede no reflejar completamente la realidad.</a:t>
            </a:r>
            <a:endParaRPr lang="en-US" dirty="0">
              <a:solidFill>
                <a:schemeClr val="bg1"/>
              </a:solidFill>
              <a:ea typeface="+mn-lt"/>
              <a:cs typeface="+mn-lt"/>
            </a:endParaRPr>
          </a:p>
        </p:txBody>
      </p:sp>
      <p:sp>
        <p:nvSpPr>
          <p:cNvPr id="3" name="Title 2">
            <a:extLst>
              <a:ext uri="{FF2B5EF4-FFF2-40B4-BE49-F238E27FC236}">
                <a16:creationId xmlns:a16="http://schemas.microsoft.com/office/drawing/2014/main" id="{6C5631CD-F05D-5EB6-B873-A1F8F9D40D89}"/>
              </a:ext>
            </a:extLst>
          </p:cNvPr>
          <p:cNvSpPr>
            <a:spLocks noGrp="1"/>
          </p:cNvSpPr>
          <p:nvPr>
            <p:ph type="title"/>
          </p:nvPr>
        </p:nvSpPr>
        <p:spPr/>
        <p:txBody>
          <a:bodyPr/>
          <a:lstStyle/>
          <a:p>
            <a:r>
              <a:rPr lang="en-GB" dirty="0" err="1"/>
              <a:t>Medición</a:t>
            </a:r>
            <a:r>
              <a:rPr lang="en-GB" dirty="0"/>
              <a:t> de </a:t>
            </a:r>
            <a:r>
              <a:rPr lang="en-GB" dirty="0" err="1"/>
              <a:t>impacto</a:t>
            </a:r>
            <a:endParaRPr lang="en-US" dirty="0"/>
          </a:p>
        </p:txBody>
      </p:sp>
      <p:pic>
        <p:nvPicPr>
          <p:cNvPr id="2" name="Picture 1" descr="A graph with different colored bars&#10;&#10;AI-generated content may be incorrect.">
            <a:extLst>
              <a:ext uri="{FF2B5EF4-FFF2-40B4-BE49-F238E27FC236}">
                <a16:creationId xmlns:a16="http://schemas.microsoft.com/office/drawing/2014/main" id="{F10C53BD-3A01-49ED-B187-965D0C7E5A26}"/>
              </a:ext>
            </a:extLst>
          </p:cNvPr>
          <p:cNvPicPr>
            <a:picLocks noChangeAspect="1"/>
          </p:cNvPicPr>
          <p:nvPr/>
        </p:nvPicPr>
        <p:blipFill>
          <a:blip r:embed="rId2"/>
          <a:stretch>
            <a:fillRect/>
          </a:stretch>
        </p:blipFill>
        <p:spPr>
          <a:xfrm>
            <a:off x="6094942" y="1323975"/>
            <a:ext cx="5164667" cy="4210050"/>
          </a:xfrm>
          <a:prstGeom prst="rect">
            <a:avLst/>
          </a:prstGeom>
        </p:spPr>
      </p:pic>
    </p:spTree>
    <p:extLst>
      <p:ext uri="{BB962C8B-B14F-4D97-AF65-F5344CB8AC3E}">
        <p14:creationId xmlns:p14="http://schemas.microsoft.com/office/powerpoint/2010/main" val="2642024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202AE-4405-FC8F-3501-92769904765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47962A8-1353-7944-2844-E9F1D1B228DB}"/>
              </a:ext>
            </a:extLst>
          </p:cNvPr>
          <p:cNvSpPr>
            <a:spLocks noGrp="1"/>
          </p:cNvSpPr>
          <p:nvPr>
            <p:ph idx="4294967295"/>
          </p:nvPr>
        </p:nvSpPr>
        <p:spPr>
          <a:xfrm>
            <a:off x="479425" y="1429759"/>
            <a:ext cx="7260983" cy="4835813"/>
          </a:xfrm>
        </p:spPr>
        <p:txBody>
          <a:bodyPr vert="horz" lIns="91440" tIns="45720" rIns="91440" bIns="45720" rtlCol="0" anchor="t">
            <a:normAutofit lnSpcReduction="10000"/>
          </a:bodyPr>
          <a:lstStyle/>
          <a:p>
            <a:r>
              <a:rPr lang="es-ES" dirty="0">
                <a:solidFill>
                  <a:schemeClr val="bg1"/>
                </a:solidFill>
                <a:ea typeface="+mn-lt"/>
                <a:cs typeface="+mn-lt"/>
              </a:rPr>
              <a:t>Las mejores prácticas en la industria sugieren que la recolección de datos cualitativos es esencial, ya que los números por sí solos no pueden capturar si una intervención tuvo un resultado positivo para los clientes.</a:t>
            </a:r>
            <a:r>
              <a:rPr lang="en-US" dirty="0">
                <a:solidFill>
                  <a:schemeClr val="bg1"/>
                </a:solidFill>
                <a:ea typeface="+mn-lt"/>
                <a:cs typeface="+mn-lt"/>
              </a:rPr>
              <a:t> </a:t>
            </a:r>
          </a:p>
          <a:p>
            <a:endParaRPr lang="en-US" dirty="0"/>
          </a:p>
          <a:p>
            <a:r>
              <a:rPr lang="en-GB" dirty="0" err="1">
                <a:solidFill>
                  <a:schemeClr val="bg1"/>
                </a:solidFill>
                <a:ea typeface="+mn-lt"/>
                <a:cs typeface="+mn-lt"/>
              </a:rPr>
              <a:t>Descargue</a:t>
            </a:r>
            <a:r>
              <a:rPr lang="en-GB" dirty="0">
                <a:solidFill>
                  <a:schemeClr val="bg1"/>
                </a:solidFill>
                <a:ea typeface="+mn-lt"/>
                <a:cs typeface="+mn-lt"/>
              </a:rPr>
              <a:t> la </a:t>
            </a:r>
            <a:r>
              <a:rPr lang="en-GB" dirty="0" err="1">
                <a:solidFill>
                  <a:schemeClr val="bg1"/>
                </a:solidFill>
                <a:ea typeface="+mn-lt"/>
                <a:cs typeface="+mn-lt"/>
              </a:rPr>
              <a:t>nueva</a:t>
            </a:r>
            <a:r>
              <a:rPr lang="en-GB" dirty="0">
                <a:solidFill>
                  <a:schemeClr val="bg1"/>
                </a:solidFill>
                <a:ea typeface="+mn-lt"/>
                <a:cs typeface="+mn-lt"/>
              </a:rPr>
              <a:t> </a:t>
            </a:r>
            <a:r>
              <a:rPr lang="es-ES" dirty="0">
                <a:solidFill>
                  <a:schemeClr val="bg1"/>
                </a:solidFill>
                <a:ea typeface="+mn-lt"/>
                <a:cs typeface="+mn-lt"/>
                <a:hlinkClick r:id="rId2"/>
              </a:rPr>
              <a:t>Guía de Medición del Impacto del Trabajo Pro Bono de TrustLaw</a:t>
            </a:r>
            <a:r>
              <a:rPr lang="es-ES" dirty="0">
                <a:solidFill>
                  <a:schemeClr val="bg1"/>
                </a:solidFill>
                <a:ea typeface="+mn-lt"/>
                <a:cs typeface="+mn-lt"/>
              </a:rPr>
              <a:t>, donde encontrará una hoja de ruta para evaluar de manera más efectiva el impacto de sus proyectos pro bono.</a:t>
            </a:r>
            <a:endParaRPr lang="en-GB" dirty="0">
              <a:solidFill>
                <a:schemeClr val="bg1"/>
              </a:solidFill>
              <a:ea typeface="+mn-lt"/>
              <a:cs typeface="+mn-lt"/>
            </a:endParaRPr>
          </a:p>
          <a:p>
            <a:endParaRPr lang="en-US" dirty="0">
              <a:solidFill>
                <a:schemeClr val="tx2"/>
              </a:solidFill>
              <a:ea typeface="+mn-lt"/>
              <a:cs typeface="+mn-lt"/>
              <a:hlinkClick r:id="rId2">
                <a:extLst>
                  <a:ext uri="{A12FA001-AC4F-418D-AE19-62706E023703}">
                    <ahyp:hlinkClr xmlns:ahyp="http://schemas.microsoft.com/office/drawing/2018/hyperlinkcolor" val="tx"/>
                  </a:ext>
                </a:extLst>
              </a:hlinkClick>
            </a:endParaRPr>
          </a:p>
        </p:txBody>
      </p:sp>
      <p:sp>
        <p:nvSpPr>
          <p:cNvPr id="3" name="Title 2">
            <a:extLst>
              <a:ext uri="{FF2B5EF4-FFF2-40B4-BE49-F238E27FC236}">
                <a16:creationId xmlns:a16="http://schemas.microsoft.com/office/drawing/2014/main" id="{346D1069-4924-E4A5-1CF6-34E08538BB38}"/>
              </a:ext>
            </a:extLst>
          </p:cNvPr>
          <p:cNvSpPr>
            <a:spLocks noGrp="1"/>
          </p:cNvSpPr>
          <p:nvPr>
            <p:ph type="title"/>
          </p:nvPr>
        </p:nvSpPr>
        <p:spPr>
          <a:xfrm>
            <a:off x="479425" y="365126"/>
            <a:ext cx="8386989" cy="500288"/>
          </a:xfrm>
        </p:spPr>
        <p:txBody>
          <a:bodyPr/>
          <a:lstStyle/>
          <a:p>
            <a:r>
              <a:rPr lang="en-GB" dirty="0" err="1"/>
              <a:t>Medición</a:t>
            </a:r>
            <a:r>
              <a:rPr lang="en-GB" dirty="0"/>
              <a:t> de </a:t>
            </a:r>
            <a:r>
              <a:rPr lang="en-GB" dirty="0" err="1"/>
              <a:t>impacto</a:t>
            </a:r>
            <a:endParaRPr lang="en-US" dirty="0"/>
          </a:p>
        </p:txBody>
      </p:sp>
      <p:pic>
        <p:nvPicPr>
          <p:cNvPr id="11" name="Picture 10" descr="TrustLaw's Measuring Pro Bono Impact guide report front cover.">
            <a:extLst>
              <a:ext uri="{FF2B5EF4-FFF2-40B4-BE49-F238E27FC236}">
                <a16:creationId xmlns:a16="http://schemas.microsoft.com/office/drawing/2014/main" id="{42A724E7-BAAA-CAD3-1EF9-3EA707D98F43}"/>
              </a:ext>
            </a:extLst>
          </p:cNvPr>
          <p:cNvPicPr>
            <a:picLocks noChangeAspect="1"/>
          </p:cNvPicPr>
          <p:nvPr/>
        </p:nvPicPr>
        <p:blipFill>
          <a:blip r:embed="rId3"/>
          <a:stretch>
            <a:fillRect/>
          </a:stretch>
        </p:blipFill>
        <p:spPr>
          <a:xfrm>
            <a:off x="8323751" y="1369504"/>
            <a:ext cx="2978474" cy="4114800"/>
          </a:xfrm>
          <a:prstGeom prst="rect">
            <a:avLst/>
          </a:prstGeom>
        </p:spPr>
      </p:pic>
    </p:spTree>
    <p:extLst>
      <p:ext uri="{BB962C8B-B14F-4D97-AF65-F5344CB8AC3E}">
        <p14:creationId xmlns:p14="http://schemas.microsoft.com/office/powerpoint/2010/main" val="236535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27AC-AB9E-5649-971A-22348954988B}"/>
              </a:ext>
            </a:extLst>
          </p:cNvPr>
          <p:cNvSpPr>
            <a:spLocks noGrp="1"/>
          </p:cNvSpPr>
          <p:nvPr>
            <p:ph type="title"/>
          </p:nvPr>
        </p:nvSpPr>
        <p:spPr/>
        <p:txBody>
          <a:bodyPr>
            <a:noAutofit/>
          </a:bodyPr>
          <a:lstStyle/>
          <a:p>
            <a:r>
              <a:rPr lang="en-US" dirty="0" err="1"/>
              <a:t>Sobre</a:t>
            </a:r>
            <a:r>
              <a:rPr lang="en-US" dirty="0"/>
              <a:t> la Fundación Thomson Reuters</a:t>
            </a:r>
          </a:p>
        </p:txBody>
      </p:sp>
      <p:sp>
        <p:nvSpPr>
          <p:cNvPr id="5" name="Content Placeholder 4">
            <a:extLst>
              <a:ext uri="{FF2B5EF4-FFF2-40B4-BE49-F238E27FC236}">
                <a16:creationId xmlns:a16="http://schemas.microsoft.com/office/drawing/2014/main" id="{519FF73E-B1E7-0649-98B1-AFBD227EC63E}"/>
              </a:ext>
            </a:extLst>
          </p:cNvPr>
          <p:cNvSpPr>
            <a:spLocks noGrp="1"/>
          </p:cNvSpPr>
          <p:nvPr>
            <p:ph idx="10"/>
          </p:nvPr>
        </p:nvSpPr>
        <p:spPr/>
        <p:txBody>
          <a:bodyPr>
            <a:normAutofit fontScale="77500" lnSpcReduction="20000"/>
          </a:bodyPr>
          <a:lstStyle/>
          <a:p>
            <a:pPr marL="0" indent="0" algn="just">
              <a:lnSpc>
                <a:spcPct val="120000"/>
              </a:lnSpc>
              <a:buNone/>
            </a:pPr>
            <a:r>
              <a:rPr lang="es-ES" dirty="0">
                <a:latin typeface="+mj-lt"/>
              </a:rPr>
              <a:t>La Fundación Thomson Reuters es la fundación corporativa de Thomson Reuters, la empresa global de servicios de información y noticias. Como organización benéfica independiente, registrada en el Reino Unido y EE.UU., aprovechamos nuestra experiencia en medios, derecho y análisis de datos para fortalecer el periodismo independiente, facilitar el acceso a la justicia y promover la responsabilidad empresarial. A través de noticias, desarrollo de medios, asistencia legal gratuita y análisis de datos, nuestra misión es contribuir a la construcción de sociedades libres, justas e informadas.</a:t>
            </a:r>
          </a:p>
          <a:p>
            <a:pPr marL="0" indent="0" algn="just">
              <a:lnSpc>
                <a:spcPct val="120000"/>
              </a:lnSpc>
              <a:buNone/>
            </a:pPr>
            <a:endParaRPr lang="es-ES" dirty="0">
              <a:latin typeface="+mj-lt"/>
            </a:endParaRPr>
          </a:p>
          <a:p>
            <a:pPr marL="0" indent="0" algn="just">
              <a:lnSpc>
                <a:spcPct val="120000"/>
              </a:lnSpc>
              <a:buNone/>
            </a:pPr>
            <a:r>
              <a:rPr lang="es-ES" dirty="0">
                <a:latin typeface="+mj-lt"/>
              </a:rPr>
              <a:t>TrustLaw, una iniciativa de la Fundación Thomson Reuters, es la red legal pro bono más grande del mundo. Colaboramos con firmas de abogados líderes y equipos jurídicos corporativos para proporcionar asistencia legal gratuita, investigaciones innovadoras y recursos a organizaciones sin fines de lucro y empresas sociales en más de 190 países. Al expandir la práctica del pro bono a nivel global, TrustLaw busca fortalecer la sociedad civil e impulsar el cambio social. Si usted es una organización sin fines de lucro o una empresa social que necesita apoyo legal, puede obtener más información sobre nuestros servicios en </a:t>
            </a:r>
            <a:r>
              <a:rPr lang="es-ES" b="1" dirty="0">
                <a:latin typeface="+mj-lt"/>
                <a:hlinkClick r:id="rId2"/>
              </a:rPr>
              <a:t>www.trust.org</a:t>
            </a:r>
            <a:r>
              <a:rPr lang="es-ES" dirty="0">
                <a:latin typeface="+mj-lt"/>
              </a:rPr>
              <a:t> y unirse a TrustLaw de forma gratuita.</a:t>
            </a:r>
          </a:p>
          <a:p>
            <a:pPr marL="0" indent="0" algn="ctr" fontAlgn="base">
              <a:buNone/>
            </a:pPr>
            <a:endParaRPr lang="en-GB" sz="2000" dirty="0">
              <a:latin typeface="Knowledge Light" panose="020B0506040000020004" pitchFamily="34" charset="0"/>
            </a:endParaRPr>
          </a:p>
        </p:txBody>
      </p:sp>
    </p:spTree>
    <p:extLst>
      <p:ext uri="{BB962C8B-B14F-4D97-AF65-F5344CB8AC3E}">
        <p14:creationId xmlns:p14="http://schemas.microsoft.com/office/powerpoint/2010/main" val="203130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F7F20-3C99-8344-A026-1648C3DC7983}"/>
              </a:ext>
            </a:extLst>
          </p:cNvPr>
          <p:cNvSpPr>
            <a:spLocks noGrp="1"/>
          </p:cNvSpPr>
          <p:nvPr>
            <p:ph type="ctrTitle"/>
          </p:nvPr>
        </p:nvSpPr>
        <p:spPr>
          <a:xfrm>
            <a:off x="1414272" y="182880"/>
            <a:ext cx="9144000" cy="1848104"/>
          </a:xfrm>
        </p:spPr>
        <p:txBody>
          <a:bodyPr>
            <a:normAutofit/>
          </a:bodyPr>
          <a:lstStyle/>
          <a:p>
            <a:r>
              <a:rPr lang="en-GB" dirty="0" err="1"/>
              <a:t>Resumen</a:t>
            </a:r>
            <a:r>
              <a:rPr lang="en-GB" dirty="0"/>
              <a:t> de la </a:t>
            </a:r>
            <a:r>
              <a:rPr lang="en-GB" dirty="0" err="1"/>
              <a:t>muestra</a:t>
            </a:r>
            <a:endParaRPr lang="en-US" dirty="0"/>
          </a:p>
        </p:txBody>
      </p:sp>
      <p:sp>
        <p:nvSpPr>
          <p:cNvPr id="3" name="Subtitle 2">
            <a:extLst>
              <a:ext uri="{FF2B5EF4-FFF2-40B4-BE49-F238E27FC236}">
                <a16:creationId xmlns:a16="http://schemas.microsoft.com/office/drawing/2014/main" id="{AB2FE8A3-6297-1D4A-A229-F8708346C251}"/>
              </a:ext>
            </a:extLst>
          </p:cNvPr>
          <p:cNvSpPr>
            <a:spLocks noGrp="1"/>
          </p:cNvSpPr>
          <p:nvPr>
            <p:ph type="subTitle" idx="1"/>
          </p:nvPr>
        </p:nvSpPr>
        <p:spPr>
          <a:xfrm>
            <a:off x="600456" y="2523046"/>
            <a:ext cx="9144000" cy="2570162"/>
          </a:xfrm>
        </p:spPr>
        <p:txBody>
          <a:bodyPr vert="horz" lIns="91440" tIns="45720" rIns="91440" bIns="45720" rtlCol="0" anchor="t">
            <a:normAutofit fontScale="70000" lnSpcReduction="20000"/>
          </a:bodyPr>
          <a:lstStyle/>
          <a:p>
            <a:pPr marL="1143000" indent="-1143000" algn="l">
              <a:buFont typeface="Arial" panose="020B0604020202020204" pitchFamily="34" charset="0"/>
              <a:buChar char="•"/>
            </a:pPr>
            <a:r>
              <a:rPr lang="en-US" sz="8000" b="1" dirty="0"/>
              <a:t>209</a:t>
            </a:r>
            <a:r>
              <a:rPr lang="en-US" sz="8000" dirty="0"/>
              <a:t> </a:t>
            </a:r>
            <a:r>
              <a:rPr lang="en-GB" sz="8000" dirty="0" err="1"/>
              <a:t>firmas</a:t>
            </a:r>
            <a:r>
              <a:rPr lang="en-GB" sz="8000" dirty="0"/>
              <a:t> de abogados</a:t>
            </a:r>
          </a:p>
          <a:p>
            <a:pPr marL="1143000" indent="-1143000" algn="l">
              <a:buFont typeface="Arial" panose="020B0604020202020204" pitchFamily="34" charset="0"/>
              <a:buChar char="•"/>
            </a:pPr>
            <a:r>
              <a:rPr lang="en-GB" sz="8000" b="1" dirty="0"/>
              <a:t>123</a:t>
            </a:r>
            <a:r>
              <a:rPr lang="en-GB" sz="8000" dirty="0"/>
              <a:t> </a:t>
            </a:r>
            <a:r>
              <a:rPr lang="en-GB" sz="8000" dirty="0" err="1"/>
              <a:t>jurisdicciones</a:t>
            </a:r>
            <a:endParaRPr lang="en-GB" sz="8000" dirty="0"/>
          </a:p>
          <a:p>
            <a:pPr marL="1143000" indent="-1143000" algn="l">
              <a:buFont typeface="Arial" panose="020B0604020202020204" pitchFamily="34" charset="0"/>
              <a:buChar char="•"/>
            </a:pPr>
            <a:r>
              <a:rPr lang="en-GB" sz="8000" dirty="0"/>
              <a:t>Casi 1</a:t>
            </a:r>
            <a:r>
              <a:rPr lang="en-GB" sz="8000" b="1" dirty="0"/>
              <a:t>00.000</a:t>
            </a:r>
            <a:r>
              <a:rPr lang="en-GB" sz="8000" dirty="0"/>
              <a:t> abogados</a:t>
            </a:r>
          </a:p>
          <a:p>
            <a:pPr marL="1143000" indent="-1143000" algn="l">
              <a:buChar char="•"/>
            </a:pPr>
            <a:endParaRPr lang="en-US" sz="9600" dirty="0"/>
          </a:p>
        </p:txBody>
      </p:sp>
    </p:spTree>
    <p:extLst>
      <p:ext uri="{BB962C8B-B14F-4D97-AF65-F5344CB8AC3E}">
        <p14:creationId xmlns:p14="http://schemas.microsoft.com/office/powerpoint/2010/main" val="175612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565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F7677-EBB6-3628-E25F-1383378FB3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E2D4E7-F417-33C0-48F4-E34AC0EC0566}"/>
              </a:ext>
            </a:extLst>
          </p:cNvPr>
          <p:cNvSpPr>
            <a:spLocks noGrp="1"/>
          </p:cNvSpPr>
          <p:nvPr>
            <p:ph type="title"/>
          </p:nvPr>
        </p:nvSpPr>
        <p:spPr/>
        <p:txBody>
          <a:bodyPr/>
          <a:lstStyle/>
          <a:p>
            <a:r>
              <a:rPr lang="en-GB" dirty="0" err="1"/>
              <a:t>Contenido</a:t>
            </a:r>
            <a:endParaRPr lang="en-US" dirty="0"/>
          </a:p>
        </p:txBody>
      </p:sp>
      <p:sp>
        <p:nvSpPr>
          <p:cNvPr id="4" name="Content Placeholder 3">
            <a:extLst>
              <a:ext uri="{FF2B5EF4-FFF2-40B4-BE49-F238E27FC236}">
                <a16:creationId xmlns:a16="http://schemas.microsoft.com/office/drawing/2014/main" id="{8E1A794E-CB43-20DB-AE6F-1F340832DBCA}"/>
              </a:ext>
            </a:extLst>
          </p:cNvPr>
          <p:cNvSpPr>
            <a:spLocks noGrp="1"/>
          </p:cNvSpPr>
          <p:nvPr>
            <p:ph idx="11"/>
          </p:nvPr>
        </p:nvSpPr>
        <p:spPr/>
        <p:txBody>
          <a:bodyPr vert="horz" lIns="91440" tIns="45720" rIns="91440" bIns="45720" rtlCol="0" anchor="t">
            <a:normAutofit/>
          </a:bodyPr>
          <a:lstStyle/>
          <a:p>
            <a:pPr marL="514350" indent="-514350">
              <a:buAutoNum type="arabicPeriod"/>
            </a:pPr>
            <a:r>
              <a:rPr lang="es-ES" sz="3200" dirty="0"/>
              <a:t>¿Por qué hacer trabajo pro bono?</a:t>
            </a:r>
          </a:p>
          <a:p>
            <a:pPr marL="514350" indent="-514350">
              <a:buAutoNum type="arabicPeriod"/>
            </a:pPr>
            <a:r>
              <a:rPr lang="es-ES" sz="3200" dirty="0"/>
              <a:t>¿Cómo podemos estructurar nuestros equipos pro bono?</a:t>
            </a:r>
          </a:p>
          <a:p>
            <a:pPr marL="514350" indent="-514350">
              <a:buAutoNum type="arabicPeriod"/>
            </a:pPr>
            <a:r>
              <a:rPr lang="es-ES" sz="3200" dirty="0"/>
              <a:t>¿Cómo podemos incentivar el trabajo pro bono?</a:t>
            </a:r>
          </a:p>
          <a:p>
            <a:pPr marL="514350" indent="-514350">
              <a:buAutoNum type="arabicPeriod"/>
            </a:pPr>
            <a:r>
              <a:rPr lang="es-ES" sz="3200" dirty="0"/>
              <a:t>¿Deberíamos establecer objetivos de trabajo pro bono?</a:t>
            </a:r>
          </a:p>
          <a:p>
            <a:pPr marL="514350" indent="-514350">
              <a:buAutoNum type="arabicPeriod"/>
            </a:pPr>
            <a:r>
              <a:rPr lang="es-ES" sz="3200" dirty="0"/>
              <a:t>¿Cómo deberíamos medir el impacto?</a:t>
            </a:r>
            <a:endParaRPr lang="en-US" sz="3200" dirty="0"/>
          </a:p>
        </p:txBody>
      </p:sp>
    </p:spTree>
    <p:extLst>
      <p:ext uri="{BB962C8B-B14F-4D97-AF65-F5344CB8AC3E}">
        <p14:creationId xmlns:p14="http://schemas.microsoft.com/office/powerpoint/2010/main" val="563556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4F265-CE69-BD34-E3F8-43837A9F8456}"/>
              </a:ext>
            </a:extLst>
          </p:cNvPr>
          <p:cNvSpPr>
            <a:spLocks noGrp="1"/>
          </p:cNvSpPr>
          <p:nvPr>
            <p:ph type="ctrTitle"/>
          </p:nvPr>
        </p:nvSpPr>
        <p:spPr/>
        <p:txBody>
          <a:bodyPr>
            <a:normAutofit/>
          </a:bodyPr>
          <a:lstStyle/>
          <a:p>
            <a:r>
              <a:rPr lang="es-ES" dirty="0"/>
              <a:t>¿Por qué hacer trabajo pro bono?</a:t>
            </a:r>
            <a:endParaRPr lang="en-GB" dirty="0"/>
          </a:p>
        </p:txBody>
      </p:sp>
    </p:spTree>
    <p:extLst>
      <p:ext uri="{BB962C8B-B14F-4D97-AF65-F5344CB8AC3E}">
        <p14:creationId xmlns:p14="http://schemas.microsoft.com/office/powerpoint/2010/main" val="183437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BB658-306C-372F-F7F5-9BD6C4047B0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A5ECE3B-F6F3-7BCC-41CA-567BEF764DAD}"/>
              </a:ext>
            </a:extLst>
          </p:cNvPr>
          <p:cNvSpPr>
            <a:spLocks noGrp="1"/>
          </p:cNvSpPr>
          <p:nvPr>
            <p:ph idx="4294967295"/>
          </p:nvPr>
        </p:nvSpPr>
        <p:spPr>
          <a:xfrm>
            <a:off x="479425" y="1370382"/>
            <a:ext cx="5485457" cy="4835813"/>
          </a:xfrm>
        </p:spPr>
        <p:txBody>
          <a:bodyPr vert="horz" lIns="91440" tIns="45720" rIns="91440" bIns="45720" rtlCol="0" anchor="t">
            <a:normAutofit fontScale="92500" lnSpcReduction="20000"/>
          </a:bodyPr>
          <a:lstStyle/>
          <a:p>
            <a:r>
              <a:rPr lang="es-ES" sz="2400" dirty="0">
                <a:solidFill>
                  <a:schemeClr val="bg1"/>
                </a:solidFill>
                <a:ea typeface="+mn-lt"/>
                <a:cs typeface="+mn-lt"/>
              </a:rPr>
              <a:t>Los hallazgos muestran un reconocimiento creciente por parte de las firmas de abogados a nivel global de que el trabajo pro bono no es solo una cuestión altruista: también es beneficioso para el negocio.</a:t>
            </a:r>
            <a:endParaRPr lang="en-US" sz="2400" dirty="0">
              <a:solidFill>
                <a:schemeClr val="bg1"/>
              </a:solidFill>
              <a:ea typeface="+mn-lt"/>
              <a:cs typeface="+mn-lt"/>
            </a:endParaRPr>
          </a:p>
          <a:p>
            <a:r>
              <a:rPr lang="es-ES" sz="2400" dirty="0">
                <a:solidFill>
                  <a:schemeClr val="bg1"/>
                </a:solidFill>
                <a:ea typeface="+mn-lt"/>
                <a:cs typeface="+mn-lt"/>
              </a:rPr>
              <a:t>Casi 3/4 partes de las firmas de abogados (73%) indicaron que utilizan el trabajo pro bono como una herramienta para capacitar y desarrollar a su personal.</a:t>
            </a:r>
            <a:endParaRPr lang="en-US" sz="2400" dirty="0">
              <a:solidFill>
                <a:schemeClr val="bg1"/>
              </a:solidFill>
              <a:ea typeface="+mn-lt"/>
              <a:cs typeface="+mn-lt"/>
            </a:endParaRPr>
          </a:p>
          <a:p>
            <a:r>
              <a:rPr lang="es-ES" sz="2400" dirty="0">
                <a:solidFill>
                  <a:schemeClr val="bg1"/>
                </a:solidFill>
                <a:ea typeface="+mn-lt"/>
                <a:cs typeface="+mn-lt"/>
              </a:rPr>
              <a:t>Casi la mitad (47%) lo considera un mecanismo para retener talento.</a:t>
            </a:r>
            <a:endParaRPr lang="en-US" sz="2400" dirty="0">
              <a:solidFill>
                <a:schemeClr val="bg1"/>
              </a:solidFill>
              <a:ea typeface="+mn-lt"/>
              <a:cs typeface="+mn-lt"/>
            </a:endParaRPr>
          </a:p>
          <a:p>
            <a:pPr>
              <a:lnSpc>
                <a:spcPct val="100000"/>
              </a:lnSpc>
            </a:pPr>
            <a:r>
              <a:rPr lang="es-ES" sz="2400" dirty="0">
                <a:solidFill>
                  <a:schemeClr val="bg1"/>
                </a:solidFill>
                <a:ea typeface="+mn-lt"/>
                <a:cs typeface="+mn-lt"/>
              </a:rPr>
              <a:t>Cerca del 45% informó que el trabajo pro bono les permite alinearse con los intereses de sus clientes.</a:t>
            </a:r>
            <a:endParaRPr lang="en-US" sz="2400" dirty="0">
              <a:solidFill>
                <a:schemeClr val="bg1"/>
              </a:solidFill>
              <a:ea typeface="+mn-lt"/>
              <a:cs typeface="+mn-lt"/>
            </a:endParaRPr>
          </a:p>
        </p:txBody>
      </p:sp>
      <p:sp>
        <p:nvSpPr>
          <p:cNvPr id="3" name="Title 2">
            <a:extLst>
              <a:ext uri="{FF2B5EF4-FFF2-40B4-BE49-F238E27FC236}">
                <a16:creationId xmlns:a16="http://schemas.microsoft.com/office/drawing/2014/main" id="{4E191A7C-D060-F6FC-1BAD-46FAC5B9BE17}"/>
              </a:ext>
            </a:extLst>
          </p:cNvPr>
          <p:cNvSpPr>
            <a:spLocks noGrp="1"/>
          </p:cNvSpPr>
          <p:nvPr>
            <p:ph type="title"/>
          </p:nvPr>
        </p:nvSpPr>
        <p:spPr/>
        <p:txBody>
          <a:bodyPr/>
          <a:lstStyle/>
          <a:p>
            <a:r>
              <a:rPr lang="es-ES" dirty="0"/>
              <a:t>¿Por qué hacer trabajo pro bono?</a:t>
            </a:r>
            <a:endParaRPr lang="en-US" dirty="0"/>
          </a:p>
        </p:txBody>
      </p:sp>
      <p:pic>
        <p:nvPicPr>
          <p:cNvPr id="4" name="Picture 3" descr="A graph with numbers and text&#10;&#10;AI-generated content may be incorrect.">
            <a:extLst>
              <a:ext uri="{FF2B5EF4-FFF2-40B4-BE49-F238E27FC236}">
                <a16:creationId xmlns:a16="http://schemas.microsoft.com/office/drawing/2014/main" id="{C70B6575-CEF7-44FF-BB10-13BA32E91EB4}"/>
              </a:ext>
            </a:extLst>
          </p:cNvPr>
          <p:cNvPicPr>
            <a:picLocks noChangeAspect="1"/>
          </p:cNvPicPr>
          <p:nvPr/>
        </p:nvPicPr>
        <p:blipFill>
          <a:blip r:embed="rId2"/>
          <a:stretch>
            <a:fillRect/>
          </a:stretch>
        </p:blipFill>
        <p:spPr>
          <a:xfrm>
            <a:off x="6264138" y="1479826"/>
            <a:ext cx="5488285" cy="3960254"/>
          </a:xfrm>
          <a:prstGeom prst="rect">
            <a:avLst/>
          </a:prstGeom>
        </p:spPr>
      </p:pic>
    </p:spTree>
    <p:extLst>
      <p:ext uri="{BB962C8B-B14F-4D97-AF65-F5344CB8AC3E}">
        <p14:creationId xmlns:p14="http://schemas.microsoft.com/office/powerpoint/2010/main" val="3429842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AD164-94FA-2C59-F34B-DDFFDEFA8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F7E4A-807F-3A5B-BB1A-DD3604262FE4}"/>
              </a:ext>
            </a:extLst>
          </p:cNvPr>
          <p:cNvSpPr>
            <a:spLocks noGrp="1"/>
          </p:cNvSpPr>
          <p:nvPr>
            <p:ph type="ctrTitle"/>
          </p:nvPr>
        </p:nvSpPr>
        <p:spPr>
          <a:xfrm>
            <a:off x="1529291" y="2080691"/>
            <a:ext cx="9144000" cy="1848104"/>
          </a:xfrm>
        </p:spPr>
        <p:txBody>
          <a:bodyPr>
            <a:normAutofit fontScale="90000"/>
          </a:bodyPr>
          <a:lstStyle/>
          <a:p>
            <a:r>
              <a:rPr lang="es-ES" dirty="0"/>
              <a:t>¿Cómo podemos estructurar nuestros equipos pro bono?</a:t>
            </a:r>
            <a:endParaRPr lang="en-US" dirty="0"/>
          </a:p>
        </p:txBody>
      </p:sp>
    </p:spTree>
    <p:extLst>
      <p:ext uri="{BB962C8B-B14F-4D97-AF65-F5344CB8AC3E}">
        <p14:creationId xmlns:p14="http://schemas.microsoft.com/office/powerpoint/2010/main" val="3312124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8DEBE-DEFC-4EAE-B3F9-CCCCA48541A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851C699-9055-92E0-B287-B02E5A0B7D49}"/>
              </a:ext>
            </a:extLst>
          </p:cNvPr>
          <p:cNvSpPr>
            <a:spLocks noGrp="1"/>
          </p:cNvSpPr>
          <p:nvPr>
            <p:ph idx="4294967295"/>
          </p:nvPr>
        </p:nvSpPr>
        <p:spPr>
          <a:xfrm>
            <a:off x="479425" y="1429759"/>
            <a:ext cx="11223383" cy="4835813"/>
          </a:xfrm>
        </p:spPr>
        <p:txBody>
          <a:bodyPr vert="horz" lIns="91440" tIns="45720" rIns="91440" bIns="45720" rtlCol="0" anchor="t">
            <a:normAutofit/>
          </a:bodyPr>
          <a:lstStyle/>
          <a:p>
            <a:pPr marL="0" indent="0">
              <a:buNone/>
            </a:pPr>
            <a:r>
              <a:rPr lang="es-ES" dirty="0">
                <a:solidFill>
                  <a:schemeClr val="bg1"/>
                </a:solidFill>
              </a:rPr>
              <a:t>Cada vez hay más evidencia de que separar los programas de Responsabilidad Social Corporativa (RSC) y Pro Bono mejora la productividad.</a:t>
            </a:r>
            <a:endParaRPr lang="en-US" dirty="0">
              <a:solidFill>
                <a:schemeClr val="bg1"/>
              </a:solidFill>
              <a:latin typeface="Arial"/>
              <a:cs typeface="Arial"/>
            </a:endParaRPr>
          </a:p>
        </p:txBody>
      </p:sp>
      <p:sp>
        <p:nvSpPr>
          <p:cNvPr id="3" name="Title 2">
            <a:extLst>
              <a:ext uri="{FF2B5EF4-FFF2-40B4-BE49-F238E27FC236}">
                <a16:creationId xmlns:a16="http://schemas.microsoft.com/office/drawing/2014/main" id="{34A7AF12-9676-49FF-4D9E-8C5971A2D759}"/>
              </a:ext>
            </a:extLst>
          </p:cNvPr>
          <p:cNvSpPr>
            <a:spLocks noGrp="1"/>
          </p:cNvSpPr>
          <p:nvPr>
            <p:ph type="title"/>
          </p:nvPr>
        </p:nvSpPr>
        <p:spPr/>
        <p:txBody>
          <a:bodyPr/>
          <a:lstStyle/>
          <a:p>
            <a:r>
              <a:rPr lang="en-GB" dirty="0" err="1"/>
              <a:t>Estructura</a:t>
            </a:r>
            <a:endParaRPr lang="en-US" dirty="0"/>
          </a:p>
        </p:txBody>
      </p:sp>
      <p:pic>
        <p:nvPicPr>
          <p:cNvPr id="4" name="Picture 3" descr="A graph with numbers and a bar&#10;&#10;AI-generated content may be incorrect.">
            <a:extLst>
              <a:ext uri="{FF2B5EF4-FFF2-40B4-BE49-F238E27FC236}">
                <a16:creationId xmlns:a16="http://schemas.microsoft.com/office/drawing/2014/main" id="{A6B9D6CF-B16C-A3FF-C31C-84A27DEACC30}"/>
              </a:ext>
            </a:extLst>
          </p:cNvPr>
          <p:cNvPicPr>
            <a:picLocks noChangeAspect="1"/>
          </p:cNvPicPr>
          <p:nvPr/>
        </p:nvPicPr>
        <p:blipFill>
          <a:blip r:embed="rId3"/>
          <a:stretch>
            <a:fillRect/>
          </a:stretch>
        </p:blipFill>
        <p:spPr>
          <a:xfrm>
            <a:off x="2363491" y="2776543"/>
            <a:ext cx="7167967" cy="2983896"/>
          </a:xfrm>
          <a:prstGeom prst="rect">
            <a:avLst/>
          </a:prstGeom>
        </p:spPr>
      </p:pic>
    </p:spTree>
    <p:extLst>
      <p:ext uri="{BB962C8B-B14F-4D97-AF65-F5344CB8AC3E}">
        <p14:creationId xmlns:p14="http://schemas.microsoft.com/office/powerpoint/2010/main" val="869858883"/>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82E46-23BC-4466-A741-C3677714426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D00F793-AFF7-EC16-7BD1-A802B1E5893D}"/>
              </a:ext>
            </a:extLst>
          </p:cNvPr>
          <p:cNvSpPr>
            <a:spLocks noGrp="1"/>
          </p:cNvSpPr>
          <p:nvPr>
            <p:ph idx="4294967295"/>
          </p:nvPr>
        </p:nvSpPr>
        <p:spPr>
          <a:xfrm>
            <a:off x="479425" y="1429759"/>
            <a:ext cx="10442333" cy="4835813"/>
          </a:xfrm>
        </p:spPr>
        <p:txBody>
          <a:bodyPr vert="horz" lIns="91440" tIns="45720" rIns="91440" bIns="45720" rtlCol="0" anchor="t">
            <a:normAutofit/>
          </a:bodyPr>
          <a:lstStyle/>
          <a:p>
            <a:pPr marL="0" indent="0">
              <a:buNone/>
            </a:pPr>
            <a:r>
              <a:rPr lang="es-ES" dirty="0">
                <a:solidFill>
                  <a:schemeClr val="bg1"/>
                </a:solidFill>
              </a:rPr>
              <a:t>Contar con el respaldo de socios o directivos senior tiene un impacto tangible en la participación del personal en iniciativas pro bono.</a:t>
            </a:r>
          </a:p>
          <a:p>
            <a:pPr marL="0" indent="0">
              <a:buNone/>
            </a:pPr>
            <a:endParaRPr lang="en-US" dirty="0">
              <a:solidFill>
                <a:schemeClr val="bg1"/>
              </a:solidFill>
              <a:latin typeface="Arial"/>
              <a:cs typeface="Arial"/>
            </a:endParaRPr>
          </a:p>
        </p:txBody>
      </p:sp>
      <p:sp>
        <p:nvSpPr>
          <p:cNvPr id="3" name="Title 2">
            <a:extLst>
              <a:ext uri="{FF2B5EF4-FFF2-40B4-BE49-F238E27FC236}">
                <a16:creationId xmlns:a16="http://schemas.microsoft.com/office/drawing/2014/main" id="{74A8D892-B04F-4657-9930-32E0E464485E}"/>
              </a:ext>
            </a:extLst>
          </p:cNvPr>
          <p:cNvSpPr>
            <a:spLocks noGrp="1"/>
          </p:cNvSpPr>
          <p:nvPr>
            <p:ph type="title"/>
          </p:nvPr>
        </p:nvSpPr>
        <p:spPr/>
        <p:txBody>
          <a:bodyPr/>
          <a:lstStyle/>
          <a:p>
            <a:r>
              <a:rPr lang="en-GB" dirty="0" err="1"/>
              <a:t>Estructura</a:t>
            </a:r>
            <a:endParaRPr lang="en-US" dirty="0"/>
          </a:p>
        </p:txBody>
      </p:sp>
      <p:pic>
        <p:nvPicPr>
          <p:cNvPr id="4" name="Picture 3" descr="A screenshot of a graph&#10;&#10;AI-generated content may be incorrect.">
            <a:extLst>
              <a:ext uri="{FF2B5EF4-FFF2-40B4-BE49-F238E27FC236}">
                <a16:creationId xmlns:a16="http://schemas.microsoft.com/office/drawing/2014/main" id="{60AD06A9-1C5D-2B1C-217C-09507101E4E6}"/>
              </a:ext>
            </a:extLst>
          </p:cNvPr>
          <p:cNvPicPr>
            <a:picLocks noChangeAspect="1"/>
          </p:cNvPicPr>
          <p:nvPr/>
        </p:nvPicPr>
        <p:blipFill>
          <a:blip r:embed="rId2"/>
          <a:stretch>
            <a:fillRect/>
          </a:stretch>
        </p:blipFill>
        <p:spPr>
          <a:xfrm>
            <a:off x="2428875" y="2740537"/>
            <a:ext cx="7334250" cy="3177151"/>
          </a:xfrm>
          <a:prstGeom prst="rect">
            <a:avLst/>
          </a:prstGeom>
        </p:spPr>
      </p:pic>
    </p:spTree>
    <p:extLst>
      <p:ext uri="{BB962C8B-B14F-4D97-AF65-F5344CB8AC3E}">
        <p14:creationId xmlns:p14="http://schemas.microsoft.com/office/powerpoint/2010/main" val="2227733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E623D-F1F7-61E6-6900-50DDFCFEC0E3}"/>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79F1B5-9149-9FF8-9667-1839380F1127}"/>
              </a:ext>
            </a:extLst>
          </p:cNvPr>
          <p:cNvSpPr>
            <a:spLocks noGrp="1"/>
          </p:cNvSpPr>
          <p:nvPr>
            <p:ph idx="4294967295"/>
          </p:nvPr>
        </p:nvSpPr>
        <p:spPr>
          <a:xfrm>
            <a:off x="479425" y="1429759"/>
            <a:ext cx="10682794" cy="4835813"/>
          </a:xfrm>
        </p:spPr>
        <p:txBody>
          <a:bodyPr vert="horz" lIns="91440" tIns="45720" rIns="91440" bIns="45720" rtlCol="0" anchor="t">
            <a:normAutofit/>
          </a:bodyPr>
          <a:lstStyle/>
          <a:p>
            <a:pPr marL="0" indent="0">
              <a:buNone/>
            </a:pPr>
            <a:r>
              <a:rPr lang="es-ES" dirty="0">
                <a:solidFill>
                  <a:schemeClr val="bg1"/>
                </a:solidFill>
              </a:rPr>
              <a:t>La designación de un coordinador para gestionar el trabajo pro bono del día a día en la firma también contribuye significativamente a incrementar la participación.</a:t>
            </a:r>
            <a:endParaRPr lang="en-US" dirty="0">
              <a:solidFill>
                <a:schemeClr val="bg1"/>
              </a:solidFill>
              <a:latin typeface="Arial"/>
              <a:cs typeface="Arial"/>
            </a:endParaRPr>
          </a:p>
        </p:txBody>
      </p:sp>
      <p:sp>
        <p:nvSpPr>
          <p:cNvPr id="3" name="Title 2">
            <a:extLst>
              <a:ext uri="{FF2B5EF4-FFF2-40B4-BE49-F238E27FC236}">
                <a16:creationId xmlns:a16="http://schemas.microsoft.com/office/drawing/2014/main" id="{E23C49A0-F6A8-40CC-EA50-9CAC780EE26E}"/>
              </a:ext>
            </a:extLst>
          </p:cNvPr>
          <p:cNvSpPr>
            <a:spLocks noGrp="1"/>
          </p:cNvSpPr>
          <p:nvPr>
            <p:ph type="title"/>
          </p:nvPr>
        </p:nvSpPr>
        <p:spPr/>
        <p:txBody>
          <a:bodyPr/>
          <a:lstStyle/>
          <a:p>
            <a:r>
              <a:rPr lang="en-GB" dirty="0" err="1"/>
              <a:t>Estructura</a:t>
            </a:r>
            <a:endParaRPr lang="en-US" dirty="0"/>
          </a:p>
        </p:txBody>
      </p:sp>
      <p:pic>
        <p:nvPicPr>
          <p:cNvPr id="4" name="Picture 3" descr="A graph with numbers and a bar&#10;&#10;AI-generated content may be incorrect.">
            <a:extLst>
              <a:ext uri="{FF2B5EF4-FFF2-40B4-BE49-F238E27FC236}">
                <a16:creationId xmlns:a16="http://schemas.microsoft.com/office/drawing/2014/main" id="{90881387-F650-B831-533A-FEDB1F05B99F}"/>
              </a:ext>
            </a:extLst>
          </p:cNvPr>
          <p:cNvPicPr>
            <a:picLocks noChangeAspect="1"/>
          </p:cNvPicPr>
          <p:nvPr/>
        </p:nvPicPr>
        <p:blipFill>
          <a:blip r:embed="rId2"/>
          <a:stretch>
            <a:fillRect/>
          </a:stretch>
        </p:blipFill>
        <p:spPr>
          <a:xfrm>
            <a:off x="2428875" y="3034708"/>
            <a:ext cx="7334250" cy="2750734"/>
          </a:xfrm>
          <a:prstGeom prst="rect">
            <a:avLst/>
          </a:prstGeom>
        </p:spPr>
      </p:pic>
    </p:spTree>
    <p:extLst>
      <p:ext uri="{BB962C8B-B14F-4D97-AF65-F5344CB8AC3E}">
        <p14:creationId xmlns:p14="http://schemas.microsoft.com/office/powerpoint/2010/main" val="528884051"/>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FF9200"/>
      </a:dk2>
      <a:lt2>
        <a:srgbClr val="EEEFEE"/>
      </a:lt2>
      <a:accent1>
        <a:srgbClr val="F3DC71"/>
      </a:accent1>
      <a:accent2>
        <a:srgbClr val="4076AE"/>
      </a:accent2>
      <a:accent3>
        <a:srgbClr val="53C076"/>
      </a:accent3>
      <a:accent4>
        <a:srgbClr val="FF9100"/>
      </a:accent4>
      <a:accent5>
        <a:srgbClr val="B92F0D"/>
      </a:accent5>
      <a:accent6>
        <a:srgbClr val="164677"/>
      </a:accent6>
      <a:hlink>
        <a:srgbClr val="FF9200"/>
      </a:hlink>
      <a:folHlink>
        <a:srgbClr val="D870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C55C788F6E194AA68632DA42680644" ma:contentTypeVersion="17" ma:contentTypeDescription="Create a new document." ma:contentTypeScope="" ma:versionID="999861e2db241c47c24a5ac918e32d5f">
  <xsd:schema xmlns:xsd="http://www.w3.org/2001/XMLSchema" xmlns:xs="http://www.w3.org/2001/XMLSchema" xmlns:p="http://schemas.microsoft.com/office/2006/metadata/properties" xmlns:ns1="http://schemas.microsoft.com/sharepoint/v3" xmlns:ns2="4980838b-571f-44a1-a914-cb100630ecc5" xmlns:ns3="89bdb038-ef39-4130-b192-ffdf099c3f04" targetNamespace="http://schemas.microsoft.com/office/2006/metadata/properties" ma:root="true" ma:fieldsID="df890e7a4da8a61964a27a8c5ce6f001" ns1:_="" ns2:_="" ns3:_="">
    <xsd:import namespace="http://schemas.microsoft.com/sharepoint/v3"/>
    <xsd:import namespace="4980838b-571f-44a1-a914-cb100630ecc5"/>
    <xsd:import namespace="89bdb038-ef39-4130-b192-ffdf099c3f0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1:_ip_UnifiedCompliancePolicyProperties" minOccurs="0"/>
                <xsd:element ref="ns1:_ip_UnifiedCompliancePolicyUIAction"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80838b-571f-44a1-a914-cb100630ecc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53a93e6a-eb94-4f22-847d-80c377548ab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bdb038-ef39-4130-b192-ffdf099c3f0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c633dee-8821-4c81-94f4-334913535cf7}" ma:internalName="TaxCatchAll" ma:showField="CatchAllData" ma:web="89bdb038-ef39-4130-b192-ffdf099c3f0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980838b-571f-44a1-a914-cb100630ecc5">
      <Terms xmlns="http://schemas.microsoft.com/office/infopath/2007/PartnerControls"/>
    </lcf76f155ced4ddcb4097134ff3c332f>
    <TaxCatchAll xmlns="89bdb038-ef39-4130-b192-ffdf099c3f04"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67A3D7-74E3-4745-BA07-EDD843C447CE}">
  <ds:schemaRefs>
    <ds:schemaRef ds:uri="4980838b-571f-44a1-a914-cb100630ecc5"/>
    <ds:schemaRef ds:uri="89bdb038-ef39-4130-b192-ffdf099c3f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1237C03-A70D-4D26-AA99-898A785C3D89}">
  <ds:schemaRefs>
    <ds:schemaRef ds:uri="4980838b-571f-44a1-a914-cb100630ecc5"/>
    <ds:schemaRef ds:uri="89bdb038-ef39-4130-b192-ffdf099c3f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EEF19BB-0F03-4646-ACED-A87D6A75CD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1214</TotalTime>
  <Words>795</Words>
  <Application>Microsoft Office PowerPoint</Application>
  <PresentationFormat>Widescreen</PresentationFormat>
  <Paragraphs>51</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Kit de Herramientas Pro Bono</vt:lpstr>
      <vt:lpstr>Resumen de la muestra</vt:lpstr>
      <vt:lpstr>Contenido</vt:lpstr>
      <vt:lpstr>¿Por qué hacer trabajo pro bono?</vt:lpstr>
      <vt:lpstr>¿Por qué hacer trabajo pro bono?</vt:lpstr>
      <vt:lpstr>¿Cómo podemos estructurar nuestros equipos pro bono?</vt:lpstr>
      <vt:lpstr>Estructura</vt:lpstr>
      <vt:lpstr>Estructura</vt:lpstr>
      <vt:lpstr>Estructura</vt:lpstr>
      <vt:lpstr>¿Cómo podemos incentivar el trabajo pro bono?</vt:lpstr>
      <vt:lpstr>Incentivos para el trabajo pro bono</vt:lpstr>
      <vt:lpstr>Incentivos para el trabajo pro bono</vt:lpstr>
      <vt:lpstr>¿Deberíamos establecer objetivos de trabajo pro bono?</vt:lpstr>
      <vt:lpstr>Establecimiento de objetivos</vt:lpstr>
      <vt:lpstr>Establecimiento de objetivos</vt:lpstr>
      <vt:lpstr>¿Cómo deberíamos medir el impacto?</vt:lpstr>
      <vt:lpstr>Medición de impacto</vt:lpstr>
      <vt:lpstr>Medición de impacto</vt:lpstr>
      <vt:lpstr>Sobre la Fundación Thomson Reuters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Nura K. (TR Foundation)</dc:creator>
  <cp:lastModifiedBy>Zunino, Maria Candela. (TR Foundation)</cp:lastModifiedBy>
  <cp:revision>245</cp:revision>
  <dcterms:created xsi:type="dcterms:W3CDTF">2019-09-13T09:19:20Z</dcterms:created>
  <dcterms:modified xsi:type="dcterms:W3CDTF">2025-05-21T10:57:27Z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0x0101006FC55C788F6E194AA68632DA42680644</vt:lpwstr>
  </property>
  <property fmtid="{D5CDD505-2E9C-101B-9397-08002B2CF9AE}" pid="3" name="MediaServiceImageTags">
    <vt:lpwstr/>
  </property>
</Properties>
</file>