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256" r:id="rId5"/>
    <p:sldId id="264" r:id="rId6"/>
    <p:sldId id="323" r:id="rId7"/>
    <p:sldId id="329" r:id="rId8"/>
    <p:sldId id="330" r:id="rId9"/>
    <p:sldId id="324" r:id="rId10"/>
    <p:sldId id="328" r:id="rId11"/>
    <p:sldId id="310" r:id="rId12"/>
    <p:sldId id="311" r:id="rId13"/>
    <p:sldId id="325" r:id="rId14"/>
    <p:sldId id="313" r:id="rId15"/>
    <p:sldId id="314" r:id="rId16"/>
    <p:sldId id="326" r:id="rId17"/>
    <p:sldId id="316" r:id="rId18"/>
    <p:sldId id="318" r:id="rId19"/>
    <p:sldId id="327" r:id="rId20"/>
    <p:sldId id="321" r:id="rId21"/>
    <p:sldId id="322" r:id="rId22"/>
    <p:sldId id="267" r:id="rId23"/>
    <p:sldId id="30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3" userDrawn="1">
          <p15:clr>
            <a:srgbClr val="A4A3A4"/>
          </p15:clr>
        </p15:guide>
        <p15:guide id="2" pos="34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3544"/>
    <a:srgbClr val="6A6FB8"/>
    <a:srgbClr val="5C5CB0"/>
    <a:srgbClr val="544CC0"/>
    <a:srgbClr val="5596BB"/>
    <a:srgbClr val="FE9C23"/>
    <a:srgbClr val="3C3C3B"/>
    <a:srgbClr val="FDA6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571BA9-A48E-3CC9-B0C5-AE2C6AEDF3D4}" v="21" dt="2025-02-03T12:31:24.381"/>
    <p1510:client id="{280D9E33-FC0C-A756-EAE3-A43B65E16B2A}" v="83" dt="2025-02-04T16:24:57.709"/>
    <p1510:client id="{5A857E6B-E4F9-036C-3727-B87531B4223E}" v="4" dt="2025-02-03T09:29:05.298"/>
    <p1510:client id="{B354A813-5E8D-3DFD-2CD0-0C7F23E651FE}" v="80" dt="2025-02-04T16:29:43.889"/>
    <p1510:client id="{B4DCE4AE-B35F-F5EB-D438-B6A4C9CA267C}" v="19" dt="2025-02-04T10:54:07.683"/>
    <p1510:client id="{E5857337-55E0-8894-EDB5-17046DC35045}" v="2" dt="2025-02-03T13:59:02.580"/>
  </p1510:revLst>
</p1510:revInfo>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03"/>
        <p:guide pos="347"/>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E885CAB-9AC8-CF45-B1F7-D8F55F495C3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425C57F6-A444-B84F-AC21-EABEEDBD24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F6CE5C-3CFA-3B43-80E0-88CA19477D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B90B04-94E1-394B-A1BA-9CE766E6F788}" type="slidenum">
              <a:rPr lang="en-US" smtClean="0"/>
              <a:t>‹#›</a:t>
            </a:fld>
            <a:endParaRPr lang="en-US"/>
          </a:p>
        </p:txBody>
      </p:sp>
    </p:spTree>
    <p:extLst>
      <p:ext uri="{BB962C8B-B14F-4D97-AF65-F5344CB8AC3E}">
        <p14:creationId xmlns:p14="http://schemas.microsoft.com/office/powerpoint/2010/main" val="379107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BDF3B1-C892-6741-B613-3D142AA1B941}"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850E1-4C63-8F4E-BC64-A56C7E2822C1}" type="slidenum">
              <a:rPr lang="en-US" smtClean="0"/>
              <a:t>‹#›</a:t>
            </a:fld>
            <a:endParaRPr lang="en-US"/>
          </a:p>
        </p:txBody>
      </p:sp>
    </p:spTree>
    <p:extLst>
      <p:ext uri="{BB962C8B-B14F-4D97-AF65-F5344CB8AC3E}">
        <p14:creationId xmlns:p14="http://schemas.microsoft.com/office/powerpoint/2010/main" val="2909660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0850E1-4C63-8F4E-BC64-A56C7E2822C1}" type="slidenum">
              <a:rPr lang="en-US" smtClean="0"/>
              <a:t>1</a:t>
            </a:fld>
            <a:endParaRPr lang="en-US"/>
          </a:p>
        </p:txBody>
      </p:sp>
    </p:spTree>
    <p:extLst>
      <p:ext uri="{BB962C8B-B14F-4D97-AF65-F5344CB8AC3E}">
        <p14:creationId xmlns:p14="http://schemas.microsoft.com/office/powerpoint/2010/main" val="654973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ark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4F0BFB-1EEE-1145-BF07-D7874A6911A1}"/>
              </a:ext>
            </a:extLst>
          </p:cNvPr>
          <p:cNvSpPr/>
          <p:nvPr userDrawn="1"/>
        </p:nvSpPr>
        <p:spPr>
          <a:xfrm>
            <a:off x="-9939" y="-30480"/>
            <a:ext cx="12274826" cy="6918960"/>
          </a:xfrm>
          <a:prstGeom prst="rect">
            <a:avLst/>
          </a:prstGeom>
          <a:solidFill>
            <a:srgbClr val="27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DF6156-750F-FF42-BA69-37BBB66C37DF}"/>
              </a:ext>
            </a:extLst>
          </p:cNvPr>
          <p:cNvSpPr>
            <a:spLocks noGrp="1"/>
          </p:cNvSpPr>
          <p:nvPr>
            <p:ph type="ctrTitle" hasCustomPrompt="1"/>
          </p:nvPr>
        </p:nvSpPr>
        <p:spPr>
          <a:xfrm>
            <a:off x="1524000" y="1122363"/>
            <a:ext cx="9144000" cy="2387600"/>
          </a:xfrm>
        </p:spPr>
        <p:txBody>
          <a:bodyPr anchor="b"/>
          <a:lstStyle>
            <a:lvl1pPr algn="ctr">
              <a:defRPr sz="6000" b="0" i="0">
                <a:solidFill>
                  <a:schemeClr val="bg1"/>
                </a:solidFill>
                <a:latin typeface="Knowledge Medium" panose="020B0506000000020004" pitchFamily="34" charset="0"/>
                <a:ea typeface="Helvetica Neue" panose="02000503000000020004" pitchFamily="2" charset="0"/>
                <a:cs typeface="Helvetica Neue" panose="02000503000000020004" pitchFamily="2" charset="0"/>
              </a:defRPr>
            </a:lvl1pPr>
          </a:lstStyle>
          <a:p>
            <a:r>
              <a:rPr lang="en-US"/>
              <a:t>Title</a:t>
            </a:r>
          </a:p>
        </p:txBody>
      </p:sp>
      <p:sp>
        <p:nvSpPr>
          <p:cNvPr id="3" name="Subtitle 2">
            <a:extLst>
              <a:ext uri="{FF2B5EF4-FFF2-40B4-BE49-F238E27FC236}">
                <a16:creationId xmlns:a16="http://schemas.microsoft.com/office/drawing/2014/main" id="{C5DA1870-A9A8-7540-A08D-09BE807823A6}"/>
              </a:ext>
            </a:extLst>
          </p:cNvPr>
          <p:cNvSpPr>
            <a:spLocks noGrp="1"/>
          </p:cNvSpPr>
          <p:nvPr>
            <p:ph type="subTitle" idx="1" hasCustomPrompt="1"/>
          </p:nvPr>
        </p:nvSpPr>
        <p:spPr>
          <a:xfrm>
            <a:off x="1524000" y="3602038"/>
            <a:ext cx="9144000" cy="1363154"/>
          </a:xfrm>
        </p:spPr>
        <p:txBody>
          <a:bodyPr/>
          <a:lstStyle>
            <a:lvl1pPr marL="0" indent="0" algn="ctr">
              <a:buNone/>
              <a:defRPr sz="2400" b="0" i="0">
                <a:solidFill>
                  <a:schemeClr val="bg1"/>
                </a:solidFill>
                <a:latin typeface="Knowledge Light" panose="020B050604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Date Placeholder 3">
            <a:extLst>
              <a:ext uri="{FF2B5EF4-FFF2-40B4-BE49-F238E27FC236}">
                <a16:creationId xmlns:a16="http://schemas.microsoft.com/office/drawing/2014/main" id="{348200A1-1482-5348-8D98-21E906298CF8}"/>
              </a:ext>
            </a:extLst>
          </p:cNvPr>
          <p:cNvSpPr>
            <a:spLocks noGrp="1"/>
          </p:cNvSpPr>
          <p:nvPr>
            <p:ph type="dt" sz="half" idx="10"/>
          </p:nvPr>
        </p:nvSpPr>
        <p:spPr/>
        <p:txBody>
          <a:bodyPr/>
          <a:lstStyle>
            <a:lvl1pPr>
              <a:defRPr>
                <a:solidFill>
                  <a:schemeClr val="bg1"/>
                </a:solidFill>
                <a:latin typeface="Knowledge Regular" panose="020B0506000000020004" pitchFamily="34" charset="0"/>
                <a:ea typeface="Helvetica Neue" panose="02000503000000020004" pitchFamily="2" charset="0"/>
                <a:cs typeface="Helvetica Neue" panose="02000503000000020004" pitchFamily="2" charset="0"/>
              </a:defRPr>
            </a:lvl1pPr>
          </a:lstStyle>
          <a:p>
            <a:fld id="{6A007DF1-8C7F-5449-B0DE-1FB7817DF04F}" type="datetimeFigureOut">
              <a:rPr lang="en-US" smtClean="0"/>
              <a:pPr/>
              <a:t>2/4/2025</a:t>
            </a:fld>
            <a:endParaRPr lang="en-US"/>
          </a:p>
        </p:txBody>
      </p:sp>
      <p:sp>
        <p:nvSpPr>
          <p:cNvPr id="6" name="Slide Number Placeholder 5">
            <a:extLst>
              <a:ext uri="{FF2B5EF4-FFF2-40B4-BE49-F238E27FC236}">
                <a16:creationId xmlns:a16="http://schemas.microsoft.com/office/drawing/2014/main" id="{49541491-C22B-F84B-B513-E286D9C65B1A}"/>
              </a:ext>
            </a:extLst>
          </p:cNvPr>
          <p:cNvSpPr>
            <a:spLocks noGrp="1"/>
          </p:cNvSpPr>
          <p:nvPr>
            <p:ph type="sldNum" sz="quarter" idx="12"/>
          </p:nvPr>
        </p:nvSpPr>
        <p:spPr/>
        <p:txBody>
          <a:bodyPr/>
          <a:lstStyle>
            <a:lvl1pPr>
              <a:defRPr>
                <a:solidFill>
                  <a:schemeClr val="bg1"/>
                </a:solidFill>
                <a:latin typeface="Knowledge Regular" panose="020B0506000000020004" pitchFamily="34" charset="0"/>
                <a:ea typeface="Helvetica Neue" panose="02000503000000020004" pitchFamily="2" charset="0"/>
                <a:cs typeface="Helvetica Neue" panose="02000503000000020004" pitchFamily="2" charset="0"/>
              </a:defRPr>
            </a:lvl1pPr>
          </a:lstStyle>
          <a:p>
            <a:fld id="{622734D9-3534-0C4C-94C0-BFCD74319487}" type="slidenum">
              <a:rPr lang="en-US" smtClean="0"/>
              <a:pPr/>
              <a:t>‹#›</a:t>
            </a:fld>
            <a:endParaRPr lang="en-US"/>
          </a:p>
        </p:txBody>
      </p:sp>
      <p:pic>
        <p:nvPicPr>
          <p:cNvPr id="11" name="Picture 10" descr="A black and white logo&#10;&#10;Description automatically generated">
            <a:extLst>
              <a:ext uri="{FF2B5EF4-FFF2-40B4-BE49-F238E27FC236}">
                <a16:creationId xmlns:a16="http://schemas.microsoft.com/office/drawing/2014/main" id="{4D7612AA-BE57-F9AD-DB46-E00058ED8D51}"/>
              </a:ext>
            </a:extLst>
          </p:cNvPr>
          <p:cNvPicPr>
            <a:picLocks noChangeAspect="1"/>
          </p:cNvPicPr>
          <p:nvPr userDrawn="1"/>
        </p:nvPicPr>
        <p:blipFill>
          <a:blip r:embed="rId2"/>
          <a:stretch>
            <a:fillRect/>
          </a:stretch>
        </p:blipFill>
        <p:spPr>
          <a:xfrm>
            <a:off x="6708870" y="5713834"/>
            <a:ext cx="1366629" cy="236004"/>
          </a:xfrm>
          <a:prstGeom prst="rect">
            <a:avLst/>
          </a:prstGeom>
        </p:spPr>
      </p:pic>
      <p:cxnSp>
        <p:nvCxnSpPr>
          <p:cNvPr id="13" name="Straight Connector 12">
            <a:extLst>
              <a:ext uri="{FF2B5EF4-FFF2-40B4-BE49-F238E27FC236}">
                <a16:creationId xmlns:a16="http://schemas.microsoft.com/office/drawing/2014/main" id="{F4B27746-8D5F-7FA8-4104-B95113B50A89}"/>
              </a:ext>
            </a:extLst>
          </p:cNvPr>
          <p:cNvCxnSpPr>
            <a:cxnSpLocks/>
          </p:cNvCxnSpPr>
          <p:nvPr userDrawn="1"/>
        </p:nvCxnSpPr>
        <p:spPr>
          <a:xfrm>
            <a:off x="6379221" y="5631421"/>
            <a:ext cx="0" cy="4008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black background with white text&#10;&#10;Description automatically generated">
            <a:extLst>
              <a:ext uri="{FF2B5EF4-FFF2-40B4-BE49-F238E27FC236}">
                <a16:creationId xmlns:a16="http://schemas.microsoft.com/office/drawing/2014/main" id="{710ABC78-D1EB-91E2-28FA-B13E34B4EB72}"/>
              </a:ext>
            </a:extLst>
          </p:cNvPr>
          <p:cNvPicPr>
            <a:picLocks noChangeAspect="1"/>
          </p:cNvPicPr>
          <p:nvPr userDrawn="1"/>
        </p:nvPicPr>
        <p:blipFill>
          <a:blip r:embed="rId3"/>
          <a:stretch>
            <a:fillRect/>
          </a:stretch>
        </p:blipFill>
        <p:spPr>
          <a:xfrm>
            <a:off x="4041763" y="5618835"/>
            <a:ext cx="1976271" cy="426003"/>
          </a:xfrm>
          <a:prstGeom prst="rect">
            <a:avLst/>
          </a:prstGeom>
        </p:spPr>
      </p:pic>
    </p:spTree>
    <p:extLst>
      <p:ext uri="{BB962C8B-B14F-4D97-AF65-F5344CB8AC3E}">
        <p14:creationId xmlns:p14="http://schemas.microsoft.com/office/powerpoint/2010/main" val="724912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Image, Title and Content_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D29D06-DA1D-A610-157D-66BC0155AC76}"/>
              </a:ext>
            </a:extLst>
          </p:cNvPr>
          <p:cNvSpPr/>
          <p:nvPr userDrawn="1"/>
        </p:nvSpPr>
        <p:spPr>
          <a:xfrm>
            <a:off x="1" y="0"/>
            <a:ext cx="12192000" cy="6979920"/>
          </a:xfrm>
          <a:prstGeom prst="rect">
            <a:avLst/>
          </a:prstGeom>
          <a:solidFill>
            <a:srgbClr val="27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92925E1-6E0A-35D3-FE2F-2FA9BE2231DF}"/>
              </a:ext>
            </a:extLst>
          </p:cNvPr>
          <p:cNvPicPr>
            <a:picLocks noChangeAspect="1"/>
          </p:cNvPicPr>
          <p:nvPr userDrawn="1"/>
        </p:nvPicPr>
        <p:blipFill rotWithShape="1">
          <a:blip r:embed="rId2"/>
          <a:srcRect l="53825" t="1359" r="14599" b="758"/>
          <a:stretch/>
        </p:blipFill>
        <p:spPr>
          <a:xfrm>
            <a:off x="8221359" y="-16625"/>
            <a:ext cx="3970641" cy="6979920"/>
          </a:xfrm>
          <a:prstGeom prst="rect">
            <a:avLst/>
          </a:prstGeom>
        </p:spPr>
      </p:pic>
      <p:sp>
        <p:nvSpPr>
          <p:cNvPr id="13" name="Title 1">
            <a:extLst>
              <a:ext uri="{FF2B5EF4-FFF2-40B4-BE49-F238E27FC236}">
                <a16:creationId xmlns:a16="http://schemas.microsoft.com/office/drawing/2014/main" id="{92239F12-E4CD-F347-A63E-695B935292DD}"/>
              </a:ext>
            </a:extLst>
          </p:cNvPr>
          <p:cNvSpPr>
            <a:spLocks noGrp="1"/>
          </p:cNvSpPr>
          <p:nvPr>
            <p:ph type="title" hasCustomPrompt="1"/>
          </p:nvPr>
        </p:nvSpPr>
        <p:spPr>
          <a:xfrm>
            <a:off x="479425" y="365126"/>
            <a:ext cx="7260983" cy="567228"/>
          </a:xfrm>
        </p:spPr>
        <p:txBody>
          <a:bodyPr anchor="ctr">
            <a:noAutofit/>
          </a:bodyPr>
          <a:lstStyle>
            <a:lvl1pPr>
              <a:defRPr sz="3500" b="0" i="0">
                <a:solidFill>
                  <a:schemeClr val="bg1"/>
                </a:solidFill>
                <a:latin typeface="Knowledge Medium" panose="020B0506000000020004" pitchFamily="34" charset="0"/>
              </a:defRPr>
            </a:lvl1pPr>
          </a:lstStyle>
          <a:p>
            <a:r>
              <a:rPr lang="en-US"/>
              <a:t>Title</a:t>
            </a:r>
          </a:p>
        </p:txBody>
      </p:sp>
      <p:sp>
        <p:nvSpPr>
          <p:cNvPr id="8" name="Content Placeholder 2">
            <a:extLst>
              <a:ext uri="{FF2B5EF4-FFF2-40B4-BE49-F238E27FC236}">
                <a16:creationId xmlns:a16="http://schemas.microsoft.com/office/drawing/2014/main" id="{D9484F1C-85C8-744A-98BA-B8478DC265FB}"/>
              </a:ext>
            </a:extLst>
          </p:cNvPr>
          <p:cNvSpPr>
            <a:spLocks noGrp="1"/>
          </p:cNvSpPr>
          <p:nvPr>
            <p:ph idx="11"/>
          </p:nvPr>
        </p:nvSpPr>
        <p:spPr>
          <a:xfrm>
            <a:off x="479425" y="1429759"/>
            <a:ext cx="7260983" cy="4835813"/>
          </a:xfrm>
        </p:spPr>
        <p:txBody>
          <a:bodyPr/>
          <a:lstStyle>
            <a:lvl1pPr>
              <a:defRPr sz="24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1pPr>
            <a:lvl2pPr>
              <a:defRPr sz="18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2pPr>
            <a:lvl3pPr>
              <a:defRPr sz="16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3pPr>
            <a:lvl4pPr>
              <a:defRPr sz="14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4pPr>
            <a:lvl5pPr>
              <a:defRPr sz="12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blue text on a black background&#10;&#10;Description automatically generated">
            <a:extLst>
              <a:ext uri="{FF2B5EF4-FFF2-40B4-BE49-F238E27FC236}">
                <a16:creationId xmlns:a16="http://schemas.microsoft.com/office/drawing/2014/main" id="{C50090EE-BE0D-1EA7-C64A-49185DE8BF0A}"/>
              </a:ext>
            </a:extLst>
          </p:cNvPr>
          <p:cNvPicPr>
            <a:picLocks noChangeAspect="1"/>
          </p:cNvPicPr>
          <p:nvPr userDrawn="1"/>
        </p:nvPicPr>
        <p:blipFill>
          <a:blip r:embed="rId3"/>
          <a:stretch>
            <a:fillRect/>
          </a:stretch>
        </p:blipFill>
        <p:spPr>
          <a:xfrm>
            <a:off x="308747" y="6249027"/>
            <a:ext cx="1199143" cy="453830"/>
          </a:xfrm>
          <a:prstGeom prst="rect">
            <a:avLst/>
          </a:prstGeom>
        </p:spPr>
      </p:pic>
      <p:sp>
        <p:nvSpPr>
          <p:cNvPr id="11" name="Rectangle 10">
            <a:extLst>
              <a:ext uri="{FF2B5EF4-FFF2-40B4-BE49-F238E27FC236}">
                <a16:creationId xmlns:a16="http://schemas.microsoft.com/office/drawing/2014/main" id="{A225D655-650C-0F8A-596C-51130B702339}"/>
              </a:ext>
            </a:extLst>
          </p:cNvPr>
          <p:cNvSpPr/>
          <p:nvPr userDrawn="1"/>
        </p:nvSpPr>
        <p:spPr>
          <a:xfrm>
            <a:off x="571967" y="1064301"/>
            <a:ext cx="559168" cy="38047"/>
          </a:xfrm>
          <a:prstGeom prst="rect">
            <a:avLst/>
          </a:prstGeom>
          <a:solidFill>
            <a:srgbClr val="5596BB"/>
          </a:solidFill>
          <a:ln w="28575">
            <a:solidFill>
              <a:srgbClr val="559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descr="A black background with white text&#10;&#10;Description automatically generated">
            <a:extLst>
              <a:ext uri="{FF2B5EF4-FFF2-40B4-BE49-F238E27FC236}">
                <a16:creationId xmlns:a16="http://schemas.microsoft.com/office/drawing/2014/main" id="{A825A500-0CBE-67ED-8631-CE8548CC72B5}"/>
              </a:ext>
            </a:extLst>
          </p:cNvPr>
          <p:cNvPicPr>
            <a:picLocks noChangeAspect="1"/>
          </p:cNvPicPr>
          <p:nvPr userDrawn="1"/>
        </p:nvPicPr>
        <p:blipFill>
          <a:blip r:embed="rId4"/>
          <a:stretch>
            <a:fillRect/>
          </a:stretch>
        </p:blipFill>
        <p:spPr>
          <a:xfrm>
            <a:off x="10302091" y="6318495"/>
            <a:ext cx="1460822" cy="314893"/>
          </a:xfrm>
          <a:prstGeom prst="rect">
            <a:avLst/>
          </a:prstGeom>
        </p:spPr>
      </p:pic>
    </p:spTree>
    <p:extLst>
      <p:ext uri="{BB962C8B-B14F-4D97-AF65-F5344CB8AC3E}">
        <p14:creationId xmlns:p14="http://schemas.microsoft.com/office/powerpoint/2010/main" val="1954848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Image. 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FFE79E1-92CE-B544-9525-4C4889F4096F}"/>
              </a:ext>
            </a:extLst>
          </p:cNvPr>
          <p:cNvSpPr/>
          <p:nvPr userDrawn="1"/>
        </p:nvSpPr>
        <p:spPr>
          <a:xfrm>
            <a:off x="-9939" y="-9939"/>
            <a:ext cx="12294704" cy="6918960"/>
          </a:xfrm>
          <a:prstGeom prst="rect">
            <a:avLst/>
          </a:prstGeom>
          <a:solidFill>
            <a:srgbClr val="27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3464268-2F39-8B4A-A0A4-6C706A8F4C29}"/>
              </a:ext>
            </a:extLst>
          </p:cNvPr>
          <p:cNvPicPr>
            <a:picLocks noChangeAspect="1"/>
          </p:cNvPicPr>
          <p:nvPr userDrawn="1"/>
        </p:nvPicPr>
        <p:blipFill>
          <a:blip r:embed="rId2"/>
          <a:srcRect l="30994" r="30994"/>
          <a:stretch/>
        </p:blipFill>
        <p:spPr>
          <a:xfrm>
            <a:off x="8221362" y="-30515"/>
            <a:ext cx="4063403" cy="6921765"/>
          </a:xfrm>
          <a:prstGeom prst="rect">
            <a:avLst/>
          </a:prstGeom>
        </p:spPr>
      </p:pic>
      <p:sp>
        <p:nvSpPr>
          <p:cNvPr id="11" name="Content Placeholder 2">
            <a:extLst>
              <a:ext uri="{FF2B5EF4-FFF2-40B4-BE49-F238E27FC236}">
                <a16:creationId xmlns:a16="http://schemas.microsoft.com/office/drawing/2014/main" id="{CE2F431B-882F-694E-B999-38B8AC519239}"/>
              </a:ext>
            </a:extLst>
          </p:cNvPr>
          <p:cNvSpPr>
            <a:spLocks noGrp="1"/>
          </p:cNvSpPr>
          <p:nvPr>
            <p:ph idx="11"/>
          </p:nvPr>
        </p:nvSpPr>
        <p:spPr>
          <a:xfrm>
            <a:off x="479425" y="1429759"/>
            <a:ext cx="7260983" cy="4835813"/>
          </a:xfrm>
        </p:spPr>
        <p:txBody>
          <a:bodyPr/>
          <a:lstStyle>
            <a:lvl1pPr>
              <a:defRPr sz="24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1pPr>
            <a:lvl2pPr>
              <a:defRPr sz="18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2pPr>
            <a:lvl3pPr>
              <a:defRPr sz="16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3pPr>
            <a:lvl4pPr>
              <a:defRPr sz="14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4pPr>
            <a:lvl5pPr>
              <a:defRPr sz="12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F45B4892-F78E-EA45-923F-093F12B5E16E}"/>
              </a:ext>
            </a:extLst>
          </p:cNvPr>
          <p:cNvSpPr>
            <a:spLocks noGrp="1"/>
          </p:cNvSpPr>
          <p:nvPr>
            <p:ph type="title" hasCustomPrompt="1"/>
          </p:nvPr>
        </p:nvSpPr>
        <p:spPr>
          <a:xfrm>
            <a:off x="479425" y="365126"/>
            <a:ext cx="7260983" cy="567228"/>
          </a:xfrm>
        </p:spPr>
        <p:txBody>
          <a:bodyPr anchor="ctr">
            <a:noAutofit/>
          </a:bodyPr>
          <a:lstStyle>
            <a:lvl1pPr>
              <a:defRPr sz="3500" b="0" i="0">
                <a:solidFill>
                  <a:schemeClr val="bg1"/>
                </a:solidFill>
                <a:latin typeface="Knowledge Medium" panose="020B0506000000020004" pitchFamily="34" charset="0"/>
              </a:defRPr>
            </a:lvl1pPr>
          </a:lstStyle>
          <a:p>
            <a:r>
              <a:rPr lang="en-US"/>
              <a:t>Title</a:t>
            </a:r>
          </a:p>
        </p:txBody>
      </p:sp>
      <p:pic>
        <p:nvPicPr>
          <p:cNvPr id="6" name="Picture 5" descr="A blue text on a black background&#10;&#10;Description automatically generated">
            <a:extLst>
              <a:ext uri="{FF2B5EF4-FFF2-40B4-BE49-F238E27FC236}">
                <a16:creationId xmlns:a16="http://schemas.microsoft.com/office/drawing/2014/main" id="{8B9D538C-41AA-7A3E-E49A-1C25C438EEE8}"/>
              </a:ext>
            </a:extLst>
          </p:cNvPr>
          <p:cNvPicPr>
            <a:picLocks noChangeAspect="1"/>
          </p:cNvPicPr>
          <p:nvPr userDrawn="1"/>
        </p:nvPicPr>
        <p:blipFill>
          <a:blip r:embed="rId3"/>
          <a:stretch>
            <a:fillRect/>
          </a:stretch>
        </p:blipFill>
        <p:spPr>
          <a:xfrm>
            <a:off x="308747" y="6249027"/>
            <a:ext cx="1199143" cy="453830"/>
          </a:xfrm>
          <a:prstGeom prst="rect">
            <a:avLst/>
          </a:prstGeom>
        </p:spPr>
      </p:pic>
      <p:sp>
        <p:nvSpPr>
          <p:cNvPr id="7" name="Rectangle 6">
            <a:extLst>
              <a:ext uri="{FF2B5EF4-FFF2-40B4-BE49-F238E27FC236}">
                <a16:creationId xmlns:a16="http://schemas.microsoft.com/office/drawing/2014/main" id="{F6A75793-D6C5-C9D0-B020-8EC2C7C66122}"/>
              </a:ext>
            </a:extLst>
          </p:cNvPr>
          <p:cNvSpPr/>
          <p:nvPr userDrawn="1"/>
        </p:nvSpPr>
        <p:spPr>
          <a:xfrm>
            <a:off x="571967" y="1064301"/>
            <a:ext cx="559168" cy="38047"/>
          </a:xfrm>
          <a:prstGeom prst="rect">
            <a:avLst/>
          </a:prstGeom>
          <a:solidFill>
            <a:srgbClr val="5596BB"/>
          </a:solidFill>
          <a:ln w="28575">
            <a:solidFill>
              <a:srgbClr val="559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ED2463E5-0F68-D142-8FC1-BBE5ACC955C7}"/>
              </a:ext>
            </a:extLst>
          </p:cNvPr>
          <p:cNvPicPr>
            <a:picLocks noChangeAspect="1"/>
          </p:cNvPicPr>
          <p:nvPr userDrawn="1"/>
        </p:nvPicPr>
        <p:blipFill>
          <a:blip r:embed="rId4"/>
          <a:stretch>
            <a:fillRect/>
          </a:stretch>
        </p:blipFill>
        <p:spPr>
          <a:xfrm>
            <a:off x="10302091" y="6318495"/>
            <a:ext cx="1460822" cy="314893"/>
          </a:xfrm>
          <a:prstGeom prst="rect">
            <a:avLst/>
          </a:prstGeom>
        </p:spPr>
      </p:pic>
    </p:spTree>
    <p:extLst>
      <p:ext uri="{BB962C8B-B14F-4D97-AF65-F5344CB8AC3E}">
        <p14:creationId xmlns:p14="http://schemas.microsoft.com/office/powerpoint/2010/main" val="1359349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 Image. Title and Content_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B426084-B9E7-1E40-A8B7-10C0B6D88EBD}"/>
              </a:ext>
            </a:extLst>
          </p:cNvPr>
          <p:cNvSpPr/>
          <p:nvPr userDrawn="1"/>
        </p:nvSpPr>
        <p:spPr>
          <a:xfrm>
            <a:off x="-69574" y="-30480"/>
            <a:ext cx="12364278" cy="6918960"/>
          </a:xfrm>
          <a:prstGeom prst="rect">
            <a:avLst/>
          </a:prstGeom>
          <a:solidFill>
            <a:srgbClr val="27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5A7FCB1-2BD1-9D45-B00B-C92FB443C6C4}"/>
              </a:ext>
            </a:extLst>
          </p:cNvPr>
          <p:cNvPicPr>
            <a:picLocks noChangeAspect="1"/>
          </p:cNvPicPr>
          <p:nvPr userDrawn="1"/>
        </p:nvPicPr>
        <p:blipFill>
          <a:blip r:embed="rId2"/>
          <a:srcRect l="30470" r="30470"/>
          <a:stretch/>
        </p:blipFill>
        <p:spPr>
          <a:xfrm>
            <a:off x="8221361" y="-47138"/>
            <a:ext cx="4073343" cy="6952243"/>
          </a:xfrm>
          <a:prstGeom prst="rect">
            <a:avLst/>
          </a:prstGeom>
        </p:spPr>
      </p:pic>
      <p:sp>
        <p:nvSpPr>
          <p:cNvPr id="15" name="Title 1">
            <a:extLst>
              <a:ext uri="{FF2B5EF4-FFF2-40B4-BE49-F238E27FC236}">
                <a16:creationId xmlns:a16="http://schemas.microsoft.com/office/drawing/2014/main" id="{ECCD216B-073B-1B44-9D8E-F61141C9C13E}"/>
              </a:ext>
            </a:extLst>
          </p:cNvPr>
          <p:cNvSpPr>
            <a:spLocks noGrp="1"/>
          </p:cNvSpPr>
          <p:nvPr>
            <p:ph type="title" hasCustomPrompt="1"/>
          </p:nvPr>
        </p:nvSpPr>
        <p:spPr>
          <a:xfrm>
            <a:off x="479425" y="365126"/>
            <a:ext cx="7260983" cy="567228"/>
          </a:xfrm>
        </p:spPr>
        <p:txBody>
          <a:bodyPr anchor="ctr">
            <a:noAutofit/>
          </a:bodyPr>
          <a:lstStyle>
            <a:lvl1pPr>
              <a:defRPr sz="3500" b="0" i="0">
                <a:solidFill>
                  <a:schemeClr val="bg1"/>
                </a:solidFill>
                <a:latin typeface="Knowledge Medium" panose="020B0506000000020004" pitchFamily="34" charset="0"/>
              </a:defRPr>
            </a:lvl1pPr>
          </a:lstStyle>
          <a:p>
            <a:r>
              <a:rPr lang="en-US"/>
              <a:t>Title</a:t>
            </a:r>
          </a:p>
        </p:txBody>
      </p:sp>
      <p:sp>
        <p:nvSpPr>
          <p:cNvPr id="10" name="Content Placeholder 2">
            <a:extLst>
              <a:ext uri="{FF2B5EF4-FFF2-40B4-BE49-F238E27FC236}">
                <a16:creationId xmlns:a16="http://schemas.microsoft.com/office/drawing/2014/main" id="{173A98C1-DD50-154A-B0DB-0C8A9ED5D566}"/>
              </a:ext>
            </a:extLst>
          </p:cNvPr>
          <p:cNvSpPr>
            <a:spLocks noGrp="1"/>
          </p:cNvSpPr>
          <p:nvPr>
            <p:ph idx="11"/>
          </p:nvPr>
        </p:nvSpPr>
        <p:spPr>
          <a:xfrm>
            <a:off x="479425" y="1429759"/>
            <a:ext cx="7260983" cy="4835813"/>
          </a:xfrm>
        </p:spPr>
        <p:txBody>
          <a:bodyPr/>
          <a:lstStyle>
            <a:lvl1pPr>
              <a:defRPr sz="24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1pPr>
            <a:lvl2pPr>
              <a:defRPr sz="18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2pPr>
            <a:lvl3pPr>
              <a:defRPr sz="16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3pPr>
            <a:lvl4pPr>
              <a:defRPr sz="14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4pPr>
            <a:lvl5pPr>
              <a:defRPr sz="12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blue text on a black background&#10;&#10;Description automatically generated">
            <a:extLst>
              <a:ext uri="{FF2B5EF4-FFF2-40B4-BE49-F238E27FC236}">
                <a16:creationId xmlns:a16="http://schemas.microsoft.com/office/drawing/2014/main" id="{75E41DA8-0070-ED56-4D9C-98F3C20FAE34}"/>
              </a:ext>
            </a:extLst>
          </p:cNvPr>
          <p:cNvPicPr>
            <a:picLocks noChangeAspect="1"/>
          </p:cNvPicPr>
          <p:nvPr userDrawn="1"/>
        </p:nvPicPr>
        <p:blipFill>
          <a:blip r:embed="rId3"/>
          <a:stretch>
            <a:fillRect/>
          </a:stretch>
        </p:blipFill>
        <p:spPr>
          <a:xfrm>
            <a:off x="308747" y="6249027"/>
            <a:ext cx="1199143" cy="453830"/>
          </a:xfrm>
          <a:prstGeom prst="rect">
            <a:avLst/>
          </a:prstGeom>
        </p:spPr>
      </p:pic>
      <p:sp>
        <p:nvSpPr>
          <p:cNvPr id="6" name="Rectangle 5">
            <a:extLst>
              <a:ext uri="{FF2B5EF4-FFF2-40B4-BE49-F238E27FC236}">
                <a16:creationId xmlns:a16="http://schemas.microsoft.com/office/drawing/2014/main" id="{030D5B74-F20E-26B5-4897-58F0D5843E68}"/>
              </a:ext>
            </a:extLst>
          </p:cNvPr>
          <p:cNvSpPr/>
          <p:nvPr userDrawn="1"/>
        </p:nvSpPr>
        <p:spPr>
          <a:xfrm>
            <a:off x="571967" y="1064301"/>
            <a:ext cx="559168" cy="38047"/>
          </a:xfrm>
          <a:prstGeom prst="rect">
            <a:avLst/>
          </a:prstGeom>
          <a:solidFill>
            <a:srgbClr val="5596BB"/>
          </a:solidFill>
          <a:ln w="28575">
            <a:solidFill>
              <a:srgbClr val="559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9C649B61-5F98-DE08-E070-67B4E923FB24}"/>
              </a:ext>
            </a:extLst>
          </p:cNvPr>
          <p:cNvPicPr>
            <a:picLocks noChangeAspect="1"/>
          </p:cNvPicPr>
          <p:nvPr userDrawn="1"/>
        </p:nvPicPr>
        <p:blipFill>
          <a:blip r:embed="rId4"/>
          <a:stretch>
            <a:fillRect/>
          </a:stretch>
        </p:blipFill>
        <p:spPr>
          <a:xfrm>
            <a:off x="10302091" y="6318495"/>
            <a:ext cx="1460822" cy="314893"/>
          </a:xfrm>
          <a:prstGeom prst="rect">
            <a:avLst/>
          </a:prstGeom>
        </p:spPr>
      </p:pic>
    </p:spTree>
    <p:extLst>
      <p:ext uri="{BB962C8B-B14F-4D97-AF65-F5344CB8AC3E}">
        <p14:creationId xmlns:p14="http://schemas.microsoft.com/office/powerpoint/2010/main" val="1621146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cation Map">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7EB75B-5C38-D84D-895F-CDB2180A88E0}"/>
              </a:ext>
            </a:extLst>
          </p:cNvPr>
          <p:cNvSpPr/>
          <p:nvPr userDrawn="1"/>
        </p:nvSpPr>
        <p:spPr>
          <a:xfrm>
            <a:off x="-89452" y="-89452"/>
            <a:ext cx="12384156" cy="7008412"/>
          </a:xfrm>
          <a:prstGeom prst="rect">
            <a:avLst/>
          </a:prstGeom>
          <a:solidFill>
            <a:srgbClr val="27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6E6E3CC-8A10-1049-868D-C45CBEB00B23}"/>
              </a:ext>
            </a:extLst>
          </p:cNvPr>
          <p:cNvSpPr>
            <a:spLocks noGrp="1"/>
          </p:cNvSpPr>
          <p:nvPr>
            <p:ph type="title" hasCustomPrompt="1"/>
          </p:nvPr>
        </p:nvSpPr>
        <p:spPr>
          <a:xfrm>
            <a:off x="479425" y="365126"/>
            <a:ext cx="11283488" cy="567228"/>
          </a:xfrm>
        </p:spPr>
        <p:txBody>
          <a:bodyPr anchor="ctr">
            <a:noAutofit/>
          </a:bodyPr>
          <a:lstStyle>
            <a:lvl1pPr>
              <a:defRPr sz="3500" b="0" i="0">
                <a:solidFill>
                  <a:schemeClr val="bg1"/>
                </a:solidFill>
                <a:latin typeface="Knowledge Medium" panose="020B0506000000020004" pitchFamily="34" charset="0"/>
              </a:defRPr>
            </a:lvl1pPr>
          </a:lstStyle>
          <a:p>
            <a:r>
              <a:rPr lang="en-US"/>
              <a:t>Title</a:t>
            </a:r>
          </a:p>
        </p:txBody>
      </p:sp>
      <p:pic>
        <p:nvPicPr>
          <p:cNvPr id="3" name="Picture 2">
            <a:extLst>
              <a:ext uri="{FF2B5EF4-FFF2-40B4-BE49-F238E27FC236}">
                <a16:creationId xmlns:a16="http://schemas.microsoft.com/office/drawing/2014/main" id="{E69E6001-11EE-D448-8965-CF4375FD7771}"/>
              </a:ext>
            </a:extLst>
          </p:cNvPr>
          <p:cNvPicPr>
            <a:picLocks noChangeAspect="1"/>
          </p:cNvPicPr>
          <p:nvPr userDrawn="1"/>
        </p:nvPicPr>
        <p:blipFill>
          <a:blip r:embed="rId2"/>
          <a:stretch>
            <a:fillRect/>
          </a:stretch>
        </p:blipFill>
        <p:spPr>
          <a:xfrm>
            <a:off x="697117" y="1284199"/>
            <a:ext cx="10538234" cy="5093987"/>
          </a:xfrm>
          <a:prstGeom prst="rect">
            <a:avLst/>
          </a:prstGeom>
        </p:spPr>
      </p:pic>
      <p:pic>
        <p:nvPicPr>
          <p:cNvPr id="6" name="Picture 5" descr="A blue text on a black background&#10;&#10;Description automatically generated">
            <a:extLst>
              <a:ext uri="{FF2B5EF4-FFF2-40B4-BE49-F238E27FC236}">
                <a16:creationId xmlns:a16="http://schemas.microsoft.com/office/drawing/2014/main" id="{815BA317-75D2-870A-06A2-0874AF5FBFA0}"/>
              </a:ext>
            </a:extLst>
          </p:cNvPr>
          <p:cNvPicPr>
            <a:picLocks noChangeAspect="1"/>
          </p:cNvPicPr>
          <p:nvPr userDrawn="1"/>
        </p:nvPicPr>
        <p:blipFill>
          <a:blip r:embed="rId3"/>
          <a:stretch>
            <a:fillRect/>
          </a:stretch>
        </p:blipFill>
        <p:spPr>
          <a:xfrm>
            <a:off x="308747" y="6249027"/>
            <a:ext cx="1199143" cy="453830"/>
          </a:xfrm>
          <a:prstGeom prst="rect">
            <a:avLst/>
          </a:prstGeom>
        </p:spPr>
      </p:pic>
      <p:sp>
        <p:nvSpPr>
          <p:cNvPr id="10" name="Rectangle 9">
            <a:extLst>
              <a:ext uri="{FF2B5EF4-FFF2-40B4-BE49-F238E27FC236}">
                <a16:creationId xmlns:a16="http://schemas.microsoft.com/office/drawing/2014/main" id="{4007CC40-6AE7-CE20-2B90-9C3EDE7C90E5}"/>
              </a:ext>
            </a:extLst>
          </p:cNvPr>
          <p:cNvSpPr/>
          <p:nvPr userDrawn="1"/>
        </p:nvSpPr>
        <p:spPr>
          <a:xfrm>
            <a:off x="571967" y="1064301"/>
            <a:ext cx="559168" cy="38047"/>
          </a:xfrm>
          <a:prstGeom prst="rect">
            <a:avLst/>
          </a:prstGeom>
          <a:solidFill>
            <a:srgbClr val="5596BB"/>
          </a:solidFill>
          <a:ln w="28575">
            <a:solidFill>
              <a:srgbClr val="559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67B39107-5A61-0633-872F-7C37FBE5DA13}"/>
              </a:ext>
            </a:extLst>
          </p:cNvPr>
          <p:cNvPicPr>
            <a:picLocks noChangeAspect="1"/>
          </p:cNvPicPr>
          <p:nvPr userDrawn="1"/>
        </p:nvPicPr>
        <p:blipFill>
          <a:blip r:embed="rId4"/>
          <a:stretch>
            <a:fillRect/>
          </a:stretch>
        </p:blipFill>
        <p:spPr>
          <a:xfrm>
            <a:off x="10302091" y="6318495"/>
            <a:ext cx="1460822" cy="314893"/>
          </a:xfrm>
          <a:prstGeom prst="rect">
            <a:avLst/>
          </a:prstGeom>
        </p:spPr>
      </p:pic>
    </p:spTree>
    <p:extLst>
      <p:ext uri="{BB962C8B-B14F-4D97-AF65-F5344CB8AC3E}">
        <p14:creationId xmlns:p14="http://schemas.microsoft.com/office/powerpoint/2010/main" val="3813063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form, Connect, Empow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06045C-A090-904B-A71C-160C9C138334}"/>
              </a:ext>
            </a:extLst>
          </p:cNvPr>
          <p:cNvSpPr/>
          <p:nvPr userDrawn="1"/>
        </p:nvSpPr>
        <p:spPr>
          <a:xfrm>
            <a:off x="-99391" y="-79513"/>
            <a:ext cx="12394095" cy="6998473"/>
          </a:xfrm>
          <a:prstGeom prst="rect">
            <a:avLst/>
          </a:prstGeom>
          <a:solidFill>
            <a:srgbClr val="27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458ECEB-BD1D-9649-9BC2-3E833A01DBCE}"/>
              </a:ext>
            </a:extLst>
          </p:cNvPr>
          <p:cNvSpPr txBox="1"/>
          <p:nvPr userDrawn="1"/>
        </p:nvSpPr>
        <p:spPr>
          <a:xfrm>
            <a:off x="737590" y="749697"/>
            <a:ext cx="10048973" cy="4154984"/>
          </a:xfrm>
          <a:prstGeom prst="rect">
            <a:avLst/>
          </a:prstGeom>
          <a:noFill/>
        </p:spPr>
        <p:txBody>
          <a:bodyPr wrap="square" rtlCol="0">
            <a:spAutoFit/>
          </a:bodyPr>
          <a:lstStyle/>
          <a:p>
            <a:r>
              <a:rPr lang="en-US" sz="8800" b="1" i="0">
                <a:solidFill>
                  <a:srgbClr val="5596BB"/>
                </a:solidFill>
                <a:latin typeface="Knowledge Bold" panose="020B0506000000020004" pitchFamily="34" charset="0"/>
              </a:rPr>
              <a:t>INFORM.</a:t>
            </a:r>
            <a:br>
              <a:rPr lang="en-US" sz="8800" b="1" i="0">
                <a:solidFill>
                  <a:srgbClr val="5596BB"/>
                </a:solidFill>
                <a:latin typeface="Knowledge Bold" panose="020B0506000000020004" pitchFamily="34" charset="0"/>
              </a:rPr>
            </a:br>
            <a:r>
              <a:rPr lang="en-US" sz="8800" b="1" i="0">
                <a:solidFill>
                  <a:srgbClr val="5596BB"/>
                </a:solidFill>
                <a:latin typeface="Knowledge Bold" panose="020B0506000000020004" pitchFamily="34" charset="0"/>
              </a:rPr>
              <a:t>CONNECT.</a:t>
            </a:r>
            <a:br>
              <a:rPr lang="en-US" sz="8800" b="1" i="0">
                <a:solidFill>
                  <a:srgbClr val="5596BB"/>
                </a:solidFill>
                <a:latin typeface="Knowledge Bold" panose="020B0506000000020004" pitchFamily="34" charset="0"/>
              </a:rPr>
            </a:br>
            <a:r>
              <a:rPr lang="en-US" sz="8800" b="1" i="0">
                <a:solidFill>
                  <a:srgbClr val="5596BB"/>
                </a:solidFill>
                <a:latin typeface="Knowledge Bold" panose="020B0506000000020004" pitchFamily="34" charset="0"/>
              </a:rPr>
              <a:t>EMPOWER.</a:t>
            </a:r>
          </a:p>
        </p:txBody>
      </p:sp>
      <p:pic>
        <p:nvPicPr>
          <p:cNvPr id="8" name="Picture 7" descr="A black and white logo&#10;&#10;Description automatically generated">
            <a:extLst>
              <a:ext uri="{FF2B5EF4-FFF2-40B4-BE49-F238E27FC236}">
                <a16:creationId xmlns:a16="http://schemas.microsoft.com/office/drawing/2014/main" id="{32434AB9-9548-0446-72E3-A254859334DC}"/>
              </a:ext>
            </a:extLst>
          </p:cNvPr>
          <p:cNvPicPr>
            <a:picLocks noChangeAspect="1"/>
          </p:cNvPicPr>
          <p:nvPr userDrawn="1"/>
        </p:nvPicPr>
        <p:blipFill>
          <a:blip r:embed="rId2"/>
          <a:stretch>
            <a:fillRect/>
          </a:stretch>
        </p:blipFill>
        <p:spPr>
          <a:xfrm>
            <a:off x="3614909" y="5594118"/>
            <a:ext cx="1366629" cy="236004"/>
          </a:xfrm>
          <a:prstGeom prst="rect">
            <a:avLst/>
          </a:prstGeom>
        </p:spPr>
      </p:pic>
      <p:cxnSp>
        <p:nvCxnSpPr>
          <p:cNvPr id="9" name="Straight Connector 8">
            <a:extLst>
              <a:ext uri="{FF2B5EF4-FFF2-40B4-BE49-F238E27FC236}">
                <a16:creationId xmlns:a16="http://schemas.microsoft.com/office/drawing/2014/main" id="{33908F27-3439-18D6-D673-78ADFB4526CD}"/>
              </a:ext>
            </a:extLst>
          </p:cNvPr>
          <p:cNvCxnSpPr>
            <a:cxnSpLocks/>
          </p:cNvCxnSpPr>
          <p:nvPr userDrawn="1"/>
        </p:nvCxnSpPr>
        <p:spPr>
          <a:xfrm>
            <a:off x="3252009" y="5511705"/>
            <a:ext cx="0" cy="4008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A black background with white text&#10;&#10;Description automatically generated">
            <a:extLst>
              <a:ext uri="{FF2B5EF4-FFF2-40B4-BE49-F238E27FC236}">
                <a16:creationId xmlns:a16="http://schemas.microsoft.com/office/drawing/2014/main" id="{6F9E5B1E-26BD-C11A-8CBA-842CAE23B497}"/>
              </a:ext>
            </a:extLst>
          </p:cNvPr>
          <p:cNvPicPr>
            <a:picLocks noChangeAspect="1"/>
          </p:cNvPicPr>
          <p:nvPr userDrawn="1"/>
        </p:nvPicPr>
        <p:blipFill>
          <a:blip r:embed="rId3"/>
          <a:stretch>
            <a:fillRect/>
          </a:stretch>
        </p:blipFill>
        <p:spPr>
          <a:xfrm>
            <a:off x="853969" y="5480641"/>
            <a:ext cx="2147716" cy="462959"/>
          </a:xfrm>
          <a:prstGeom prst="rect">
            <a:avLst/>
          </a:prstGeom>
        </p:spPr>
      </p:pic>
    </p:spTree>
    <p:extLst>
      <p:ext uri="{BB962C8B-B14F-4D97-AF65-F5344CB8AC3E}">
        <p14:creationId xmlns:p14="http://schemas.microsoft.com/office/powerpoint/2010/main" val="2354093250"/>
      </p:ext>
    </p:extLst>
  </p:cSld>
  <p:clrMapOvr>
    <a:masterClrMapping/>
  </p:clrMapOvr>
  <p:extLst>
    <p:ext uri="{DCECCB84-F9BA-43D5-87BE-67443E8EF086}">
      <p15:sldGuideLst xmlns:p15="http://schemas.microsoft.com/office/powerpoint/2012/main">
        <p15:guide id="1" orient="horz" pos="4156" userDrawn="1">
          <p15:clr>
            <a:srgbClr val="FBAE40"/>
          </p15:clr>
        </p15:guide>
        <p15:guide id="2" pos="32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Title Slide">
    <p:spTree>
      <p:nvGrpSpPr>
        <p:cNvPr id="1" name=""/>
        <p:cNvGrpSpPr/>
        <p:nvPr/>
      </p:nvGrpSpPr>
      <p:grpSpPr>
        <a:xfrm>
          <a:off x="0" y="0"/>
          <a:ext cx="0" cy="0"/>
          <a:chOff x="0" y="0"/>
          <a:chExt cx="0" cy="0"/>
        </a:xfrm>
      </p:grpSpPr>
      <p:pic>
        <p:nvPicPr>
          <p:cNvPr id="7" name="Picture 6" descr="A person walking with an umbrella&#10;&#10;Description automatically generated">
            <a:extLst>
              <a:ext uri="{FF2B5EF4-FFF2-40B4-BE49-F238E27FC236}">
                <a16:creationId xmlns:a16="http://schemas.microsoft.com/office/drawing/2014/main" id="{83D21DFC-1A8B-F598-DC12-D1A71C43B7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DF6156-750F-FF42-BA69-37BBB66C37DF}"/>
              </a:ext>
            </a:extLst>
          </p:cNvPr>
          <p:cNvSpPr>
            <a:spLocks noGrp="1"/>
          </p:cNvSpPr>
          <p:nvPr>
            <p:ph type="ctrTitle" hasCustomPrompt="1"/>
          </p:nvPr>
        </p:nvSpPr>
        <p:spPr>
          <a:xfrm>
            <a:off x="1524000" y="1122363"/>
            <a:ext cx="9144000" cy="2387600"/>
          </a:xfrm>
        </p:spPr>
        <p:txBody>
          <a:bodyPr anchor="b"/>
          <a:lstStyle>
            <a:lvl1pPr algn="ctr">
              <a:defRPr sz="6000" b="0" i="0">
                <a:solidFill>
                  <a:schemeClr val="bg1"/>
                </a:solidFill>
                <a:latin typeface="Knowledge Medium" panose="020B0506000000020004" pitchFamily="34" charset="0"/>
                <a:ea typeface="Helvetica Neue" panose="02000503000000020004" pitchFamily="2" charset="0"/>
                <a:cs typeface="Helvetica Neue" panose="02000503000000020004" pitchFamily="2" charset="0"/>
              </a:defRPr>
            </a:lvl1pPr>
          </a:lstStyle>
          <a:p>
            <a:r>
              <a:rPr lang="en-US"/>
              <a:t>Title</a:t>
            </a:r>
          </a:p>
        </p:txBody>
      </p:sp>
      <p:sp>
        <p:nvSpPr>
          <p:cNvPr id="3" name="Subtitle 2">
            <a:extLst>
              <a:ext uri="{FF2B5EF4-FFF2-40B4-BE49-F238E27FC236}">
                <a16:creationId xmlns:a16="http://schemas.microsoft.com/office/drawing/2014/main" id="{C5DA1870-A9A8-7540-A08D-09BE807823A6}"/>
              </a:ext>
            </a:extLst>
          </p:cNvPr>
          <p:cNvSpPr>
            <a:spLocks noGrp="1"/>
          </p:cNvSpPr>
          <p:nvPr>
            <p:ph type="subTitle" idx="1" hasCustomPrompt="1"/>
          </p:nvPr>
        </p:nvSpPr>
        <p:spPr>
          <a:xfrm>
            <a:off x="1524000" y="3602038"/>
            <a:ext cx="9144000" cy="1363154"/>
          </a:xfrm>
        </p:spPr>
        <p:txBody>
          <a:bodyPr/>
          <a:lstStyle>
            <a:lvl1pPr marL="0" indent="0" algn="ctr">
              <a:buNone/>
              <a:defRPr sz="2400" b="0" i="0">
                <a:solidFill>
                  <a:schemeClr val="bg1"/>
                </a:solidFill>
                <a:latin typeface="Knowledge Light" panose="020B050604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Date Placeholder 3">
            <a:extLst>
              <a:ext uri="{FF2B5EF4-FFF2-40B4-BE49-F238E27FC236}">
                <a16:creationId xmlns:a16="http://schemas.microsoft.com/office/drawing/2014/main" id="{348200A1-1482-5348-8D98-21E906298CF8}"/>
              </a:ext>
            </a:extLst>
          </p:cNvPr>
          <p:cNvSpPr>
            <a:spLocks noGrp="1"/>
          </p:cNvSpPr>
          <p:nvPr>
            <p:ph type="dt" sz="half" idx="10"/>
          </p:nvPr>
        </p:nvSpPr>
        <p:spPr/>
        <p:txBody>
          <a:bodyPr/>
          <a:lstStyle>
            <a:lvl1pPr>
              <a:defRPr>
                <a:solidFill>
                  <a:schemeClr val="bg1"/>
                </a:solidFill>
                <a:latin typeface="Knowledge Regular" panose="020B0506000000020004" pitchFamily="34" charset="0"/>
                <a:ea typeface="Helvetica Neue" panose="02000503000000020004" pitchFamily="2" charset="0"/>
                <a:cs typeface="Helvetica Neue" panose="02000503000000020004" pitchFamily="2" charset="0"/>
              </a:defRPr>
            </a:lvl1pPr>
          </a:lstStyle>
          <a:p>
            <a:fld id="{6A007DF1-8C7F-5449-B0DE-1FB7817DF04F}" type="datetimeFigureOut">
              <a:rPr lang="en-US" smtClean="0"/>
              <a:pPr/>
              <a:t>2/4/2025</a:t>
            </a:fld>
            <a:endParaRPr lang="en-US"/>
          </a:p>
        </p:txBody>
      </p:sp>
      <p:sp>
        <p:nvSpPr>
          <p:cNvPr id="6" name="Slide Number Placeholder 5">
            <a:extLst>
              <a:ext uri="{FF2B5EF4-FFF2-40B4-BE49-F238E27FC236}">
                <a16:creationId xmlns:a16="http://schemas.microsoft.com/office/drawing/2014/main" id="{49541491-C22B-F84B-B513-E286D9C65B1A}"/>
              </a:ext>
            </a:extLst>
          </p:cNvPr>
          <p:cNvSpPr>
            <a:spLocks noGrp="1"/>
          </p:cNvSpPr>
          <p:nvPr>
            <p:ph type="sldNum" sz="quarter" idx="12"/>
          </p:nvPr>
        </p:nvSpPr>
        <p:spPr/>
        <p:txBody>
          <a:bodyPr/>
          <a:lstStyle>
            <a:lvl1pPr>
              <a:defRPr>
                <a:solidFill>
                  <a:schemeClr val="bg1"/>
                </a:solidFill>
                <a:latin typeface="Knowledge Regular" panose="020B0506000000020004" pitchFamily="34" charset="0"/>
                <a:ea typeface="Helvetica Neue" panose="02000503000000020004" pitchFamily="2" charset="0"/>
                <a:cs typeface="Helvetica Neue" panose="02000503000000020004" pitchFamily="2" charset="0"/>
              </a:defRPr>
            </a:lvl1pPr>
          </a:lstStyle>
          <a:p>
            <a:fld id="{622734D9-3534-0C4C-94C0-BFCD74319487}" type="slidenum">
              <a:rPr lang="en-US" smtClean="0"/>
              <a:pPr/>
              <a:t>‹#›</a:t>
            </a:fld>
            <a:endParaRPr lang="en-US"/>
          </a:p>
        </p:txBody>
      </p:sp>
      <p:pic>
        <p:nvPicPr>
          <p:cNvPr id="5" name="Picture 4" descr="A black and white logo&#10;&#10;Description automatically generated">
            <a:extLst>
              <a:ext uri="{FF2B5EF4-FFF2-40B4-BE49-F238E27FC236}">
                <a16:creationId xmlns:a16="http://schemas.microsoft.com/office/drawing/2014/main" id="{CA3EC62B-79E4-FFDC-5FC6-A9CA5148F4FC}"/>
              </a:ext>
            </a:extLst>
          </p:cNvPr>
          <p:cNvPicPr>
            <a:picLocks noChangeAspect="1"/>
          </p:cNvPicPr>
          <p:nvPr userDrawn="1"/>
        </p:nvPicPr>
        <p:blipFill>
          <a:blip r:embed="rId3"/>
          <a:stretch>
            <a:fillRect/>
          </a:stretch>
        </p:blipFill>
        <p:spPr>
          <a:xfrm>
            <a:off x="6708870" y="5617635"/>
            <a:ext cx="1366629" cy="236004"/>
          </a:xfrm>
          <a:prstGeom prst="rect">
            <a:avLst/>
          </a:prstGeom>
        </p:spPr>
      </p:pic>
      <p:cxnSp>
        <p:nvCxnSpPr>
          <p:cNvPr id="8" name="Straight Connector 7">
            <a:extLst>
              <a:ext uri="{FF2B5EF4-FFF2-40B4-BE49-F238E27FC236}">
                <a16:creationId xmlns:a16="http://schemas.microsoft.com/office/drawing/2014/main" id="{43ACCD91-FDB3-BAD3-6183-255DEA6D0D8B}"/>
              </a:ext>
            </a:extLst>
          </p:cNvPr>
          <p:cNvCxnSpPr>
            <a:cxnSpLocks/>
          </p:cNvCxnSpPr>
          <p:nvPr userDrawn="1"/>
        </p:nvCxnSpPr>
        <p:spPr>
          <a:xfrm>
            <a:off x="6379221" y="5535222"/>
            <a:ext cx="0" cy="4008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A black background with white text&#10;&#10;Description automatically generated">
            <a:extLst>
              <a:ext uri="{FF2B5EF4-FFF2-40B4-BE49-F238E27FC236}">
                <a16:creationId xmlns:a16="http://schemas.microsoft.com/office/drawing/2014/main" id="{E1351BB4-A9AB-8DD5-B800-EE35FD1A581C}"/>
              </a:ext>
            </a:extLst>
          </p:cNvPr>
          <p:cNvPicPr>
            <a:picLocks noChangeAspect="1"/>
          </p:cNvPicPr>
          <p:nvPr userDrawn="1"/>
        </p:nvPicPr>
        <p:blipFill>
          <a:blip r:embed="rId4"/>
          <a:stretch>
            <a:fillRect/>
          </a:stretch>
        </p:blipFill>
        <p:spPr>
          <a:xfrm>
            <a:off x="4041763" y="5522636"/>
            <a:ext cx="1976271" cy="426003"/>
          </a:xfrm>
          <a:prstGeom prst="rect">
            <a:avLst/>
          </a:prstGeom>
        </p:spPr>
      </p:pic>
    </p:spTree>
    <p:extLst>
      <p:ext uri="{BB962C8B-B14F-4D97-AF65-F5344CB8AC3E}">
        <p14:creationId xmlns:p14="http://schemas.microsoft.com/office/powerpoint/2010/main" val="2335558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D55BCD-EB05-1144-8D1B-557A852F3DEB}"/>
              </a:ext>
            </a:extLst>
          </p:cNvPr>
          <p:cNvSpPr/>
          <p:nvPr userDrawn="1"/>
        </p:nvSpPr>
        <p:spPr>
          <a:xfrm>
            <a:off x="-99391" y="-89452"/>
            <a:ext cx="12364277" cy="1403244"/>
          </a:xfrm>
          <a:prstGeom prst="rect">
            <a:avLst/>
          </a:prstGeom>
          <a:solidFill>
            <a:srgbClr val="559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EDBA63B-FB57-5F47-B904-3F7630D06999}"/>
              </a:ext>
            </a:extLst>
          </p:cNvPr>
          <p:cNvSpPr>
            <a:spLocks noGrp="1"/>
          </p:cNvSpPr>
          <p:nvPr>
            <p:ph type="title" hasCustomPrompt="1"/>
          </p:nvPr>
        </p:nvSpPr>
        <p:spPr>
          <a:xfrm>
            <a:off x="479425" y="365126"/>
            <a:ext cx="11283488" cy="567228"/>
          </a:xfrm>
        </p:spPr>
        <p:txBody>
          <a:bodyPr anchor="ctr">
            <a:noAutofit/>
          </a:bodyPr>
          <a:lstStyle>
            <a:lvl1pPr>
              <a:defRPr sz="3500" b="0" i="0">
                <a:solidFill>
                  <a:schemeClr val="bg1"/>
                </a:solidFill>
                <a:latin typeface="Knowledge Medium" panose="020B0506000000020004" pitchFamily="34" charset="0"/>
              </a:defRPr>
            </a:lvl1pPr>
          </a:lstStyle>
          <a:p>
            <a:r>
              <a:rPr lang="en-US"/>
              <a:t>Title</a:t>
            </a:r>
          </a:p>
        </p:txBody>
      </p:sp>
      <p:sp>
        <p:nvSpPr>
          <p:cNvPr id="15" name="Rectangle 14">
            <a:extLst>
              <a:ext uri="{FF2B5EF4-FFF2-40B4-BE49-F238E27FC236}">
                <a16:creationId xmlns:a16="http://schemas.microsoft.com/office/drawing/2014/main" id="{2964CED2-7893-A14A-AA92-E53CAE2A98EE}"/>
              </a:ext>
            </a:extLst>
          </p:cNvPr>
          <p:cNvSpPr/>
          <p:nvPr userDrawn="1"/>
        </p:nvSpPr>
        <p:spPr>
          <a:xfrm>
            <a:off x="571967" y="1064301"/>
            <a:ext cx="559168" cy="38047"/>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Content Placeholder 2">
            <a:extLst>
              <a:ext uri="{FF2B5EF4-FFF2-40B4-BE49-F238E27FC236}">
                <a16:creationId xmlns:a16="http://schemas.microsoft.com/office/drawing/2014/main" id="{8499C568-B570-CE4C-B583-DC494FBE37B5}"/>
              </a:ext>
            </a:extLst>
          </p:cNvPr>
          <p:cNvSpPr>
            <a:spLocks noGrp="1"/>
          </p:cNvSpPr>
          <p:nvPr>
            <p:ph idx="10"/>
          </p:nvPr>
        </p:nvSpPr>
        <p:spPr>
          <a:xfrm>
            <a:off x="479425" y="1615735"/>
            <a:ext cx="11283488" cy="4511795"/>
          </a:xfrm>
        </p:spPr>
        <p:txBody>
          <a:bodyPr/>
          <a:lstStyle>
            <a:lvl1pPr>
              <a:defRPr sz="24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1pPr>
            <a:lvl2pPr>
              <a:defRPr sz="18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2pPr>
            <a:lvl3pPr>
              <a:defRPr sz="16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3pPr>
            <a:lvl4pPr>
              <a:defRPr sz="14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4pPr>
            <a:lvl5pPr>
              <a:defRPr sz="12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blue text on a black background&#10;&#10;Description automatically generated">
            <a:extLst>
              <a:ext uri="{FF2B5EF4-FFF2-40B4-BE49-F238E27FC236}">
                <a16:creationId xmlns:a16="http://schemas.microsoft.com/office/drawing/2014/main" id="{C9822685-055F-D542-4FA7-FD33925392C4}"/>
              </a:ext>
            </a:extLst>
          </p:cNvPr>
          <p:cNvPicPr>
            <a:picLocks noChangeAspect="1"/>
          </p:cNvPicPr>
          <p:nvPr userDrawn="1"/>
        </p:nvPicPr>
        <p:blipFill>
          <a:blip r:embed="rId2"/>
          <a:stretch>
            <a:fillRect/>
          </a:stretch>
        </p:blipFill>
        <p:spPr>
          <a:xfrm>
            <a:off x="308747" y="6249027"/>
            <a:ext cx="1199143" cy="453830"/>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6CE14442-30C5-5827-0C8E-E8FC6C5AEC8D}"/>
              </a:ext>
            </a:extLst>
          </p:cNvPr>
          <p:cNvPicPr>
            <a:picLocks noChangeAspect="1"/>
          </p:cNvPicPr>
          <p:nvPr userDrawn="1"/>
        </p:nvPicPr>
        <p:blipFill>
          <a:blip r:embed="rId3"/>
          <a:stretch>
            <a:fillRect/>
          </a:stretch>
        </p:blipFill>
        <p:spPr>
          <a:xfrm>
            <a:off x="10302091" y="6318496"/>
            <a:ext cx="1460822" cy="314893"/>
          </a:xfrm>
          <a:prstGeom prst="rect">
            <a:avLst/>
          </a:prstGeom>
        </p:spPr>
      </p:pic>
    </p:spTree>
    <p:extLst>
      <p:ext uri="{BB962C8B-B14F-4D97-AF65-F5344CB8AC3E}">
        <p14:creationId xmlns:p14="http://schemas.microsoft.com/office/powerpoint/2010/main" val="3131720875"/>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30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Title Only_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C73807-20EC-7648-B688-93B2E5A4D23B}"/>
              </a:ext>
            </a:extLst>
          </p:cNvPr>
          <p:cNvSpPr/>
          <p:nvPr userDrawn="1"/>
        </p:nvSpPr>
        <p:spPr>
          <a:xfrm>
            <a:off x="-109331" y="-89451"/>
            <a:ext cx="12413973" cy="1403244"/>
          </a:xfrm>
          <a:prstGeom prst="rect">
            <a:avLst/>
          </a:prstGeom>
          <a:solidFill>
            <a:srgbClr val="27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96621B4-739E-8940-B79B-C33A6739AEE3}"/>
              </a:ext>
            </a:extLst>
          </p:cNvPr>
          <p:cNvSpPr>
            <a:spLocks noGrp="1"/>
          </p:cNvSpPr>
          <p:nvPr>
            <p:ph type="title" hasCustomPrompt="1"/>
          </p:nvPr>
        </p:nvSpPr>
        <p:spPr>
          <a:xfrm>
            <a:off x="479425" y="365126"/>
            <a:ext cx="11283488" cy="567228"/>
          </a:xfrm>
        </p:spPr>
        <p:txBody>
          <a:bodyPr anchor="ctr">
            <a:noAutofit/>
          </a:bodyPr>
          <a:lstStyle>
            <a:lvl1pPr>
              <a:defRPr sz="3500" b="0" i="0">
                <a:solidFill>
                  <a:schemeClr val="bg1"/>
                </a:solidFill>
                <a:latin typeface="Knowledge Medium" panose="020B0506000000020004" pitchFamily="34" charset="0"/>
              </a:defRPr>
            </a:lvl1pPr>
          </a:lstStyle>
          <a:p>
            <a:r>
              <a:rPr lang="en-US"/>
              <a:t>Title</a:t>
            </a:r>
          </a:p>
        </p:txBody>
      </p:sp>
      <p:sp>
        <p:nvSpPr>
          <p:cNvPr id="2" name="Rectangle 1">
            <a:extLst>
              <a:ext uri="{FF2B5EF4-FFF2-40B4-BE49-F238E27FC236}">
                <a16:creationId xmlns:a16="http://schemas.microsoft.com/office/drawing/2014/main" id="{4E3FB771-4CC1-71EB-D627-0E318F0E103D}"/>
              </a:ext>
            </a:extLst>
          </p:cNvPr>
          <p:cNvSpPr/>
          <p:nvPr userDrawn="1"/>
        </p:nvSpPr>
        <p:spPr>
          <a:xfrm>
            <a:off x="571967" y="1064301"/>
            <a:ext cx="559168" cy="38047"/>
          </a:xfrm>
          <a:prstGeom prst="rect">
            <a:avLst/>
          </a:prstGeom>
          <a:solidFill>
            <a:srgbClr val="5596BB"/>
          </a:solidFill>
          <a:ln w="28575">
            <a:solidFill>
              <a:srgbClr val="559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 name="Picture 2" descr="A black background with white text&#10;&#10;Description automatically generated">
            <a:extLst>
              <a:ext uri="{FF2B5EF4-FFF2-40B4-BE49-F238E27FC236}">
                <a16:creationId xmlns:a16="http://schemas.microsoft.com/office/drawing/2014/main" id="{8A957C4D-D09E-4D96-D84E-AE8ECEE95643}"/>
              </a:ext>
            </a:extLst>
          </p:cNvPr>
          <p:cNvPicPr>
            <a:picLocks noChangeAspect="1"/>
          </p:cNvPicPr>
          <p:nvPr userDrawn="1"/>
        </p:nvPicPr>
        <p:blipFill>
          <a:blip r:embed="rId2"/>
          <a:stretch>
            <a:fillRect/>
          </a:stretch>
        </p:blipFill>
        <p:spPr>
          <a:xfrm>
            <a:off x="10302091" y="6318496"/>
            <a:ext cx="1460822" cy="314893"/>
          </a:xfrm>
          <a:prstGeom prst="rect">
            <a:avLst/>
          </a:prstGeom>
        </p:spPr>
      </p:pic>
      <p:pic>
        <p:nvPicPr>
          <p:cNvPr id="4" name="Picture 3" descr="A blue text on a black background&#10;&#10;Description automatically generated">
            <a:extLst>
              <a:ext uri="{FF2B5EF4-FFF2-40B4-BE49-F238E27FC236}">
                <a16:creationId xmlns:a16="http://schemas.microsoft.com/office/drawing/2014/main" id="{DFBD520B-B707-E4D3-D1CE-4684DE025AD8}"/>
              </a:ext>
            </a:extLst>
          </p:cNvPr>
          <p:cNvPicPr>
            <a:picLocks noChangeAspect="1"/>
          </p:cNvPicPr>
          <p:nvPr userDrawn="1"/>
        </p:nvPicPr>
        <p:blipFill>
          <a:blip r:embed="rId3"/>
          <a:stretch>
            <a:fillRect/>
          </a:stretch>
        </p:blipFill>
        <p:spPr>
          <a:xfrm>
            <a:off x="308747" y="6249027"/>
            <a:ext cx="1199143" cy="453830"/>
          </a:xfrm>
          <a:prstGeom prst="rect">
            <a:avLst/>
          </a:prstGeom>
        </p:spPr>
      </p:pic>
    </p:spTree>
    <p:extLst>
      <p:ext uri="{BB962C8B-B14F-4D97-AF65-F5344CB8AC3E}">
        <p14:creationId xmlns:p14="http://schemas.microsoft.com/office/powerpoint/2010/main" val="2288942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Image, Title and Content_1">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77ED305-2AE4-FF4E-B0D6-49B9BFB8E0E0}"/>
              </a:ext>
            </a:extLst>
          </p:cNvPr>
          <p:cNvSpPr txBox="1"/>
          <p:nvPr userDrawn="1"/>
        </p:nvSpPr>
        <p:spPr>
          <a:xfrm>
            <a:off x="10100441" y="100573"/>
            <a:ext cx="181971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spc="50" baseline="0">
                <a:solidFill>
                  <a:schemeClr val="bg1"/>
                </a:solidFill>
                <a:latin typeface="Knowledge Light" panose="020B0506040000020004" pitchFamily="34" charset="0"/>
              </a:rPr>
              <a:t>REUTERS/Mohammed Salem</a:t>
            </a:r>
          </a:p>
        </p:txBody>
      </p:sp>
      <p:sp>
        <p:nvSpPr>
          <p:cNvPr id="11" name="Content Placeholder 2">
            <a:extLst>
              <a:ext uri="{FF2B5EF4-FFF2-40B4-BE49-F238E27FC236}">
                <a16:creationId xmlns:a16="http://schemas.microsoft.com/office/drawing/2014/main" id="{7E26562E-0231-7247-8A00-A1CC2530531C}"/>
              </a:ext>
            </a:extLst>
          </p:cNvPr>
          <p:cNvSpPr>
            <a:spLocks noGrp="1"/>
          </p:cNvSpPr>
          <p:nvPr>
            <p:ph idx="11"/>
          </p:nvPr>
        </p:nvSpPr>
        <p:spPr>
          <a:xfrm>
            <a:off x="479425" y="1429760"/>
            <a:ext cx="11248749" cy="4743176"/>
          </a:xfrm>
        </p:spPr>
        <p:txBody>
          <a:bodyPr/>
          <a:lstStyle>
            <a:lvl1pPr>
              <a:defRPr sz="24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1pPr>
            <a:lvl2pPr>
              <a:defRPr sz="18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2pPr>
            <a:lvl3pPr>
              <a:defRPr sz="16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3pPr>
            <a:lvl4pPr>
              <a:defRPr sz="14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4pPr>
            <a:lvl5pPr>
              <a:defRPr sz="12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86841B42-4DF3-D84B-A359-EADA9C721290}"/>
              </a:ext>
            </a:extLst>
          </p:cNvPr>
          <p:cNvSpPr>
            <a:spLocks noGrp="1"/>
          </p:cNvSpPr>
          <p:nvPr>
            <p:ph type="title" hasCustomPrompt="1"/>
          </p:nvPr>
        </p:nvSpPr>
        <p:spPr>
          <a:xfrm>
            <a:off x="479425" y="365126"/>
            <a:ext cx="11248749" cy="567228"/>
          </a:xfrm>
        </p:spPr>
        <p:txBody>
          <a:bodyPr anchor="ctr">
            <a:noAutofit/>
          </a:bodyPr>
          <a:lstStyle>
            <a:lvl1pPr>
              <a:defRPr sz="3500" b="0" i="0">
                <a:solidFill>
                  <a:schemeClr val="tx1"/>
                </a:solidFill>
                <a:latin typeface="Knowledge Medium" panose="020B0506000000020004" pitchFamily="34" charset="0"/>
              </a:defRPr>
            </a:lvl1pPr>
          </a:lstStyle>
          <a:p>
            <a:r>
              <a:rPr lang="en-US"/>
              <a:t>Title</a:t>
            </a:r>
          </a:p>
        </p:txBody>
      </p:sp>
      <p:sp>
        <p:nvSpPr>
          <p:cNvPr id="6" name="Rectangle 5">
            <a:extLst>
              <a:ext uri="{FF2B5EF4-FFF2-40B4-BE49-F238E27FC236}">
                <a16:creationId xmlns:a16="http://schemas.microsoft.com/office/drawing/2014/main" id="{05F438D0-17D8-58CB-198F-E66D4F72F622}"/>
              </a:ext>
            </a:extLst>
          </p:cNvPr>
          <p:cNvSpPr/>
          <p:nvPr userDrawn="1"/>
        </p:nvSpPr>
        <p:spPr>
          <a:xfrm>
            <a:off x="571967" y="1064301"/>
            <a:ext cx="559168" cy="38047"/>
          </a:xfrm>
          <a:prstGeom prst="rect">
            <a:avLst/>
          </a:prstGeom>
          <a:solidFill>
            <a:srgbClr val="5596BB"/>
          </a:solidFill>
          <a:ln w="28575">
            <a:solidFill>
              <a:srgbClr val="559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 name="Picture 2" descr="A black background with white text&#10;&#10;Description automatically generated">
            <a:extLst>
              <a:ext uri="{FF2B5EF4-FFF2-40B4-BE49-F238E27FC236}">
                <a16:creationId xmlns:a16="http://schemas.microsoft.com/office/drawing/2014/main" id="{E1CF2812-C5B5-F4C6-DB56-1E652AE47FF6}"/>
              </a:ext>
            </a:extLst>
          </p:cNvPr>
          <p:cNvPicPr>
            <a:picLocks noChangeAspect="1"/>
          </p:cNvPicPr>
          <p:nvPr userDrawn="1"/>
        </p:nvPicPr>
        <p:blipFill>
          <a:blip r:embed="rId2"/>
          <a:stretch>
            <a:fillRect/>
          </a:stretch>
        </p:blipFill>
        <p:spPr>
          <a:xfrm>
            <a:off x="10302091" y="6318496"/>
            <a:ext cx="1460822" cy="314893"/>
          </a:xfrm>
          <a:prstGeom prst="rect">
            <a:avLst/>
          </a:prstGeom>
        </p:spPr>
      </p:pic>
      <p:pic>
        <p:nvPicPr>
          <p:cNvPr id="7" name="Picture 6" descr="A blue text on a black background&#10;&#10;Description automatically generated">
            <a:extLst>
              <a:ext uri="{FF2B5EF4-FFF2-40B4-BE49-F238E27FC236}">
                <a16:creationId xmlns:a16="http://schemas.microsoft.com/office/drawing/2014/main" id="{A4DBFB0A-7D81-07FF-F78F-D82886D72C87}"/>
              </a:ext>
            </a:extLst>
          </p:cNvPr>
          <p:cNvPicPr>
            <a:picLocks noChangeAspect="1"/>
          </p:cNvPicPr>
          <p:nvPr userDrawn="1"/>
        </p:nvPicPr>
        <p:blipFill>
          <a:blip r:embed="rId3"/>
          <a:stretch>
            <a:fillRect/>
          </a:stretch>
        </p:blipFill>
        <p:spPr>
          <a:xfrm>
            <a:off x="308747" y="6249027"/>
            <a:ext cx="1199143" cy="453830"/>
          </a:xfrm>
          <a:prstGeom prst="rect">
            <a:avLst/>
          </a:prstGeom>
        </p:spPr>
      </p:pic>
    </p:spTree>
    <p:extLst>
      <p:ext uri="{BB962C8B-B14F-4D97-AF65-F5344CB8AC3E}">
        <p14:creationId xmlns:p14="http://schemas.microsoft.com/office/powerpoint/2010/main" val="3536977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Title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B3A0C51-0EAB-BD46-A7EC-1A30C9736866}"/>
              </a:ext>
            </a:extLst>
          </p:cNvPr>
          <p:cNvSpPr>
            <a:spLocks noGrp="1"/>
          </p:cNvSpPr>
          <p:nvPr>
            <p:ph type="title" hasCustomPrompt="1"/>
          </p:nvPr>
        </p:nvSpPr>
        <p:spPr>
          <a:xfrm>
            <a:off x="479425" y="365126"/>
            <a:ext cx="7260983" cy="567228"/>
          </a:xfrm>
        </p:spPr>
        <p:txBody>
          <a:bodyPr anchor="ctr">
            <a:noAutofit/>
          </a:bodyPr>
          <a:lstStyle>
            <a:lvl1pPr>
              <a:defRPr sz="3500" b="0" i="0">
                <a:solidFill>
                  <a:schemeClr val="tx1"/>
                </a:solidFill>
                <a:latin typeface="Knowledge Medium" panose="020B0506000000020004" pitchFamily="34" charset="0"/>
              </a:defRPr>
            </a:lvl1pPr>
          </a:lstStyle>
          <a:p>
            <a:r>
              <a:rPr lang="en-US"/>
              <a:t>Title</a:t>
            </a:r>
          </a:p>
        </p:txBody>
      </p:sp>
      <p:sp>
        <p:nvSpPr>
          <p:cNvPr id="12" name="Content Placeholder 2">
            <a:extLst>
              <a:ext uri="{FF2B5EF4-FFF2-40B4-BE49-F238E27FC236}">
                <a16:creationId xmlns:a16="http://schemas.microsoft.com/office/drawing/2014/main" id="{7EC666CB-4B5E-184B-9774-7169215C3047}"/>
              </a:ext>
            </a:extLst>
          </p:cNvPr>
          <p:cNvSpPr>
            <a:spLocks noGrp="1"/>
          </p:cNvSpPr>
          <p:nvPr>
            <p:ph idx="11"/>
          </p:nvPr>
        </p:nvSpPr>
        <p:spPr>
          <a:xfrm>
            <a:off x="479425" y="1429759"/>
            <a:ext cx="7260983" cy="4835813"/>
          </a:xfrm>
        </p:spPr>
        <p:txBody>
          <a:bodyPr/>
          <a:lstStyle>
            <a:lvl1pPr>
              <a:defRPr sz="24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1pPr>
            <a:lvl2pPr>
              <a:defRPr sz="18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2pPr>
            <a:lvl3pPr>
              <a:defRPr sz="16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3pPr>
            <a:lvl4pPr>
              <a:defRPr sz="14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4pPr>
            <a:lvl5pPr>
              <a:defRPr sz="12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blue text on a black background&#10;&#10;Description automatically generated">
            <a:extLst>
              <a:ext uri="{FF2B5EF4-FFF2-40B4-BE49-F238E27FC236}">
                <a16:creationId xmlns:a16="http://schemas.microsoft.com/office/drawing/2014/main" id="{0005BB89-038F-C620-7703-E18C98F4BE42}"/>
              </a:ext>
            </a:extLst>
          </p:cNvPr>
          <p:cNvPicPr>
            <a:picLocks noChangeAspect="1"/>
          </p:cNvPicPr>
          <p:nvPr userDrawn="1"/>
        </p:nvPicPr>
        <p:blipFill>
          <a:blip r:embed="rId2"/>
          <a:stretch>
            <a:fillRect/>
          </a:stretch>
        </p:blipFill>
        <p:spPr>
          <a:xfrm>
            <a:off x="308747" y="6249027"/>
            <a:ext cx="1199143" cy="453830"/>
          </a:xfrm>
          <a:prstGeom prst="rect">
            <a:avLst/>
          </a:prstGeom>
        </p:spPr>
      </p:pic>
      <p:sp>
        <p:nvSpPr>
          <p:cNvPr id="6" name="Rectangle 5">
            <a:extLst>
              <a:ext uri="{FF2B5EF4-FFF2-40B4-BE49-F238E27FC236}">
                <a16:creationId xmlns:a16="http://schemas.microsoft.com/office/drawing/2014/main" id="{A37794E0-0864-268E-EFB3-F421B6D76433}"/>
              </a:ext>
            </a:extLst>
          </p:cNvPr>
          <p:cNvSpPr/>
          <p:nvPr userDrawn="1"/>
        </p:nvSpPr>
        <p:spPr>
          <a:xfrm>
            <a:off x="571967" y="1064301"/>
            <a:ext cx="559168" cy="38047"/>
          </a:xfrm>
          <a:prstGeom prst="rect">
            <a:avLst/>
          </a:prstGeom>
          <a:solidFill>
            <a:srgbClr val="5596BB"/>
          </a:solidFill>
          <a:ln w="28575">
            <a:solidFill>
              <a:srgbClr val="559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59D28A4C-9593-011E-C02E-35D5F7D6CC8D}"/>
              </a:ext>
            </a:extLst>
          </p:cNvPr>
          <p:cNvPicPr>
            <a:picLocks noChangeAspect="1"/>
          </p:cNvPicPr>
          <p:nvPr userDrawn="1"/>
        </p:nvPicPr>
        <p:blipFill>
          <a:blip r:embed="rId3"/>
          <a:srcRect l="29473" r="29473"/>
          <a:stretch/>
        </p:blipFill>
        <p:spPr>
          <a:xfrm>
            <a:off x="8221359" y="-22913"/>
            <a:ext cx="4172736" cy="6941873"/>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0152094C-4ABA-3360-7943-F149FA5664BE}"/>
              </a:ext>
            </a:extLst>
          </p:cNvPr>
          <p:cNvPicPr>
            <a:picLocks noChangeAspect="1"/>
          </p:cNvPicPr>
          <p:nvPr userDrawn="1"/>
        </p:nvPicPr>
        <p:blipFill>
          <a:blip r:embed="rId4"/>
          <a:stretch>
            <a:fillRect/>
          </a:stretch>
        </p:blipFill>
        <p:spPr>
          <a:xfrm>
            <a:off x="10302091" y="6318495"/>
            <a:ext cx="1460822" cy="314893"/>
          </a:xfrm>
          <a:prstGeom prst="rect">
            <a:avLst/>
          </a:prstGeom>
        </p:spPr>
      </p:pic>
    </p:spTree>
    <p:extLst>
      <p:ext uri="{BB962C8B-B14F-4D97-AF65-F5344CB8AC3E}">
        <p14:creationId xmlns:p14="http://schemas.microsoft.com/office/powerpoint/2010/main" val="50484052"/>
      </p:ext>
    </p:extLst>
  </p:cSld>
  <p:clrMapOvr>
    <a:masterClrMapping/>
  </p:clrMapOvr>
  <p:extLst>
    <p:ext uri="{DCECCB84-F9BA-43D5-87BE-67443E8EF086}">
      <p15:sldGuideLst xmlns:p15="http://schemas.microsoft.com/office/powerpoint/2012/main">
        <p15:guide id="1" orient="horz" pos="96" userDrawn="1">
          <p15:clr>
            <a:srgbClr val="FBAE40"/>
          </p15:clr>
        </p15:guide>
        <p15:guide id="2" pos="30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ight Image, Title and Content_2">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88119E4F-8D25-F84E-8EFF-F98C0C580DE3}"/>
              </a:ext>
            </a:extLst>
          </p:cNvPr>
          <p:cNvSpPr>
            <a:spLocks noGrp="1"/>
          </p:cNvSpPr>
          <p:nvPr>
            <p:ph type="pic" idx="1" hasCustomPrompt="1"/>
          </p:nvPr>
        </p:nvSpPr>
        <p:spPr>
          <a:xfrm>
            <a:off x="8221360" y="0"/>
            <a:ext cx="3970640" cy="6858000"/>
          </a:xfrm>
        </p:spPr>
        <p:txBody>
          <a:bodyPr anchor="ctr">
            <a:normAutofit/>
          </a:bodyPr>
          <a:lstStyle>
            <a:lvl1pPr marL="0" indent="0" algn="ctr">
              <a:buNone/>
              <a:defRPr sz="2400">
                <a:solidFill>
                  <a:schemeClr val="tx1"/>
                </a:solidFill>
                <a:latin typeface="Knowledge Regular" panose="020B05060000000200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your own image</a:t>
            </a:r>
          </a:p>
        </p:txBody>
      </p:sp>
      <p:sp>
        <p:nvSpPr>
          <p:cNvPr id="13" name="Title 1">
            <a:extLst>
              <a:ext uri="{FF2B5EF4-FFF2-40B4-BE49-F238E27FC236}">
                <a16:creationId xmlns:a16="http://schemas.microsoft.com/office/drawing/2014/main" id="{22B76B14-1355-6D42-9E22-7B1DF7FF27DE}"/>
              </a:ext>
            </a:extLst>
          </p:cNvPr>
          <p:cNvSpPr>
            <a:spLocks noGrp="1"/>
          </p:cNvSpPr>
          <p:nvPr>
            <p:ph type="title" hasCustomPrompt="1"/>
          </p:nvPr>
        </p:nvSpPr>
        <p:spPr>
          <a:xfrm>
            <a:off x="479425" y="365126"/>
            <a:ext cx="7260983" cy="567228"/>
          </a:xfrm>
        </p:spPr>
        <p:txBody>
          <a:bodyPr anchor="ctr">
            <a:noAutofit/>
          </a:bodyPr>
          <a:lstStyle>
            <a:lvl1pPr>
              <a:defRPr sz="3500" b="0" i="0">
                <a:solidFill>
                  <a:schemeClr val="tx1"/>
                </a:solidFill>
                <a:latin typeface="Knowledge Medium" panose="020B0506000000020004" pitchFamily="34" charset="0"/>
              </a:defRPr>
            </a:lvl1pPr>
          </a:lstStyle>
          <a:p>
            <a:r>
              <a:rPr lang="en-US"/>
              <a:t>Title</a:t>
            </a:r>
          </a:p>
        </p:txBody>
      </p:sp>
      <p:sp>
        <p:nvSpPr>
          <p:cNvPr id="7" name="Content Placeholder 2">
            <a:extLst>
              <a:ext uri="{FF2B5EF4-FFF2-40B4-BE49-F238E27FC236}">
                <a16:creationId xmlns:a16="http://schemas.microsoft.com/office/drawing/2014/main" id="{BF65D26E-11CA-E04F-9C26-A14197EDB016}"/>
              </a:ext>
            </a:extLst>
          </p:cNvPr>
          <p:cNvSpPr>
            <a:spLocks noGrp="1"/>
          </p:cNvSpPr>
          <p:nvPr>
            <p:ph idx="11"/>
          </p:nvPr>
        </p:nvSpPr>
        <p:spPr>
          <a:xfrm>
            <a:off x="479425" y="1429759"/>
            <a:ext cx="7260983" cy="4835813"/>
          </a:xfrm>
        </p:spPr>
        <p:txBody>
          <a:bodyPr/>
          <a:lstStyle>
            <a:lvl1pPr>
              <a:defRPr sz="24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1pPr>
            <a:lvl2pPr>
              <a:defRPr sz="18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2pPr>
            <a:lvl3pPr>
              <a:defRPr sz="16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3pPr>
            <a:lvl4pPr>
              <a:defRPr sz="14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4pPr>
            <a:lvl5pPr>
              <a:defRPr sz="1200" b="0" i="0">
                <a:solidFill>
                  <a:schemeClr val="tx1"/>
                </a:solidFill>
                <a:latin typeface="Knowledge Light" panose="020B0506040000020004" pitchFamily="34" charset="0"/>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blue text on a black background&#10;&#10;Description automatically generated">
            <a:extLst>
              <a:ext uri="{FF2B5EF4-FFF2-40B4-BE49-F238E27FC236}">
                <a16:creationId xmlns:a16="http://schemas.microsoft.com/office/drawing/2014/main" id="{7A6D45C3-9F75-8CDD-3321-D0C721130329}"/>
              </a:ext>
            </a:extLst>
          </p:cNvPr>
          <p:cNvPicPr>
            <a:picLocks noChangeAspect="1"/>
          </p:cNvPicPr>
          <p:nvPr userDrawn="1"/>
        </p:nvPicPr>
        <p:blipFill>
          <a:blip r:embed="rId2"/>
          <a:stretch>
            <a:fillRect/>
          </a:stretch>
        </p:blipFill>
        <p:spPr>
          <a:xfrm>
            <a:off x="308747" y="6249027"/>
            <a:ext cx="1199143" cy="453830"/>
          </a:xfrm>
          <a:prstGeom prst="rect">
            <a:avLst/>
          </a:prstGeom>
        </p:spPr>
      </p:pic>
      <p:sp>
        <p:nvSpPr>
          <p:cNvPr id="6" name="Rectangle 5">
            <a:extLst>
              <a:ext uri="{FF2B5EF4-FFF2-40B4-BE49-F238E27FC236}">
                <a16:creationId xmlns:a16="http://schemas.microsoft.com/office/drawing/2014/main" id="{E1FE7BA2-9E87-A58D-CF92-371D4D3B023E}"/>
              </a:ext>
            </a:extLst>
          </p:cNvPr>
          <p:cNvSpPr/>
          <p:nvPr userDrawn="1"/>
        </p:nvSpPr>
        <p:spPr>
          <a:xfrm>
            <a:off x="571967" y="1064301"/>
            <a:ext cx="559168" cy="38047"/>
          </a:xfrm>
          <a:prstGeom prst="rect">
            <a:avLst/>
          </a:prstGeom>
          <a:solidFill>
            <a:srgbClr val="5596BB"/>
          </a:solidFill>
          <a:ln w="28575">
            <a:solidFill>
              <a:srgbClr val="559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F41C65C5-83AF-4C09-425E-AC1C1D49A5BA}"/>
              </a:ext>
            </a:extLst>
          </p:cNvPr>
          <p:cNvPicPr>
            <a:picLocks noChangeAspect="1"/>
          </p:cNvPicPr>
          <p:nvPr userDrawn="1"/>
        </p:nvPicPr>
        <p:blipFill>
          <a:blip r:embed="rId3"/>
          <a:stretch>
            <a:fillRect/>
          </a:stretch>
        </p:blipFill>
        <p:spPr>
          <a:xfrm>
            <a:off x="10302091" y="6318495"/>
            <a:ext cx="1460822" cy="314893"/>
          </a:xfrm>
          <a:prstGeom prst="rect">
            <a:avLst/>
          </a:prstGeom>
        </p:spPr>
      </p:pic>
    </p:spTree>
    <p:extLst>
      <p:ext uri="{BB962C8B-B14F-4D97-AF65-F5344CB8AC3E}">
        <p14:creationId xmlns:p14="http://schemas.microsoft.com/office/powerpoint/2010/main" val="3272851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F39E7A-DF98-6D45-8CF2-CA46BD62D0AB}"/>
              </a:ext>
            </a:extLst>
          </p:cNvPr>
          <p:cNvSpPr/>
          <p:nvPr userDrawn="1"/>
        </p:nvSpPr>
        <p:spPr>
          <a:xfrm>
            <a:off x="-9939" y="-9939"/>
            <a:ext cx="12294704" cy="6918960"/>
          </a:xfrm>
          <a:prstGeom prst="rect">
            <a:avLst/>
          </a:prstGeom>
          <a:solidFill>
            <a:srgbClr val="27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2853D0F7-82F8-8847-9760-C6A822599446}"/>
              </a:ext>
            </a:extLst>
          </p:cNvPr>
          <p:cNvSpPr>
            <a:spLocks noGrp="1"/>
          </p:cNvSpPr>
          <p:nvPr>
            <p:ph type="title" hasCustomPrompt="1"/>
          </p:nvPr>
        </p:nvSpPr>
        <p:spPr>
          <a:xfrm>
            <a:off x="479425" y="365126"/>
            <a:ext cx="11283488" cy="567228"/>
          </a:xfrm>
        </p:spPr>
        <p:txBody>
          <a:bodyPr anchor="ctr">
            <a:noAutofit/>
          </a:bodyPr>
          <a:lstStyle>
            <a:lvl1pPr>
              <a:defRPr sz="3500" b="0" i="0">
                <a:solidFill>
                  <a:schemeClr val="bg1"/>
                </a:solidFill>
                <a:latin typeface="Knowledge Medium" panose="020B0506000000020004" pitchFamily="34" charset="0"/>
              </a:defRPr>
            </a:lvl1pPr>
          </a:lstStyle>
          <a:p>
            <a:r>
              <a:rPr lang="en-US"/>
              <a:t>Title</a:t>
            </a:r>
          </a:p>
        </p:txBody>
      </p:sp>
      <p:sp>
        <p:nvSpPr>
          <p:cNvPr id="18" name="Rectangle 17">
            <a:extLst>
              <a:ext uri="{FF2B5EF4-FFF2-40B4-BE49-F238E27FC236}">
                <a16:creationId xmlns:a16="http://schemas.microsoft.com/office/drawing/2014/main" id="{FC60C6EC-3F63-FF49-85CF-A79FB086CC90}"/>
              </a:ext>
            </a:extLst>
          </p:cNvPr>
          <p:cNvSpPr/>
          <p:nvPr userDrawn="1"/>
        </p:nvSpPr>
        <p:spPr>
          <a:xfrm>
            <a:off x="571967" y="1064301"/>
            <a:ext cx="559168" cy="38047"/>
          </a:xfrm>
          <a:prstGeom prst="rect">
            <a:avLst/>
          </a:prstGeom>
          <a:solidFill>
            <a:srgbClr val="5596BB"/>
          </a:solidFill>
          <a:ln w="28575">
            <a:solidFill>
              <a:srgbClr val="559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Content Placeholder 2">
            <a:extLst>
              <a:ext uri="{FF2B5EF4-FFF2-40B4-BE49-F238E27FC236}">
                <a16:creationId xmlns:a16="http://schemas.microsoft.com/office/drawing/2014/main" id="{E23B43A7-9657-8A4A-88F4-8BE7F512FE66}"/>
              </a:ext>
            </a:extLst>
          </p:cNvPr>
          <p:cNvSpPr>
            <a:spLocks noGrp="1"/>
          </p:cNvSpPr>
          <p:nvPr>
            <p:ph idx="10"/>
          </p:nvPr>
        </p:nvSpPr>
        <p:spPr>
          <a:xfrm>
            <a:off x="479425" y="1615735"/>
            <a:ext cx="11283488" cy="4511795"/>
          </a:xfrm>
        </p:spPr>
        <p:txBody>
          <a:bodyPr/>
          <a:lstStyle>
            <a:lvl1pPr>
              <a:defRPr sz="24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1pPr>
            <a:lvl2pPr>
              <a:defRPr sz="18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2pPr>
            <a:lvl3pPr>
              <a:defRPr sz="16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3pPr>
            <a:lvl4pPr>
              <a:defRPr sz="14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4pPr>
            <a:lvl5pPr>
              <a:defRPr sz="12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blue text on a black background&#10;&#10;Description automatically generated">
            <a:extLst>
              <a:ext uri="{FF2B5EF4-FFF2-40B4-BE49-F238E27FC236}">
                <a16:creationId xmlns:a16="http://schemas.microsoft.com/office/drawing/2014/main" id="{B616CE9E-DB08-D486-1FF4-AF6B91F80634}"/>
              </a:ext>
            </a:extLst>
          </p:cNvPr>
          <p:cNvPicPr>
            <a:picLocks noChangeAspect="1"/>
          </p:cNvPicPr>
          <p:nvPr userDrawn="1"/>
        </p:nvPicPr>
        <p:blipFill>
          <a:blip r:embed="rId2"/>
          <a:stretch>
            <a:fillRect/>
          </a:stretch>
        </p:blipFill>
        <p:spPr>
          <a:xfrm>
            <a:off x="308747" y="6249027"/>
            <a:ext cx="1199143" cy="45383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A5C41341-099F-010C-9B4E-847996E6E117}"/>
              </a:ext>
            </a:extLst>
          </p:cNvPr>
          <p:cNvPicPr>
            <a:picLocks noChangeAspect="1"/>
          </p:cNvPicPr>
          <p:nvPr userDrawn="1"/>
        </p:nvPicPr>
        <p:blipFill>
          <a:blip r:embed="rId3"/>
          <a:stretch>
            <a:fillRect/>
          </a:stretch>
        </p:blipFill>
        <p:spPr>
          <a:xfrm>
            <a:off x="10302091" y="6318495"/>
            <a:ext cx="1460822" cy="314893"/>
          </a:xfrm>
          <a:prstGeom prst="rect">
            <a:avLst/>
          </a:prstGeom>
        </p:spPr>
      </p:pic>
    </p:spTree>
    <p:extLst>
      <p:ext uri="{BB962C8B-B14F-4D97-AF65-F5344CB8AC3E}">
        <p14:creationId xmlns:p14="http://schemas.microsoft.com/office/powerpoint/2010/main" val="3168120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ark Image. Title and Content_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28A897-4AA5-7F43-B28F-7C47A6918E84}"/>
              </a:ext>
            </a:extLst>
          </p:cNvPr>
          <p:cNvSpPr/>
          <p:nvPr userDrawn="1"/>
        </p:nvSpPr>
        <p:spPr>
          <a:xfrm>
            <a:off x="-69574" y="-60960"/>
            <a:ext cx="12364278" cy="6979920"/>
          </a:xfrm>
          <a:prstGeom prst="rect">
            <a:avLst/>
          </a:prstGeom>
          <a:solidFill>
            <a:srgbClr val="27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a:extLst>
              <a:ext uri="{FF2B5EF4-FFF2-40B4-BE49-F238E27FC236}">
                <a16:creationId xmlns:a16="http://schemas.microsoft.com/office/drawing/2014/main" id="{BC115629-7B5E-954B-A088-5350612DC3B0}"/>
              </a:ext>
            </a:extLst>
          </p:cNvPr>
          <p:cNvSpPr>
            <a:spLocks noGrp="1"/>
          </p:cNvSpPr>
          <p:nvPr>
            <p:ph type="pic" idx="1" hasCustomPrompt="1"/>
          </p:nvPr>
        </p:nvSpPr>
        <p:spPr>
          <a:xfrm>
            <a:off x="8221360" y="-60960"/>
            <a:ext cx="4073344" cy="6979920"/>
          </a:xfrm>
        </p:spPr>
        <p:txBody>
          <a:bodyPr anchor="ctr">
            <a:normAutofit/>
          </a:bodyPr>
          <a:lstStyle>
            <a:lvl1pPr marL="0" indent="0" algn="ctr">
              <a:buNone/>
              <a:defRPr sz="2400">
                <a:solidFill>
                  <a:schemeClr val="bg1"/>
                </a:solidFill>
                <a:latin typeface="Knowledge Regular" panose="020B05060000000200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your own image</a:t>
            </a:r>
          </a:p>
        </p:txBody>
      </p:sp>
      <p:sp>
        <p:nvSpPr>
          <p:cNvPr id="13" name="Title 1">
            <a:extLst>
              <a:ext uri="{FF2B5EF4-FFF2-40B4-BE49-F238E27FC236}">
                <a16:creationId xmlns:a16="http://schemas.microsoft.com/office/drawing/2014/main" id="{5DD95D2F-26D7-DE42-9F7E-FA4033DA522D}"/>
              </a:ext>
            </a:extLst>
          </p:cNvPr>
          <p:cNvSpPr>
            <a:spLocks noGrp="1"/>
          </p:cNvSpPr>
          <p:nvPr>
            <p:ph type="title" hasCustomPrompt="1"/>
          </p:nvPr>
        </p:nvSpPr>
        <p:spPr>
          <a:xfrm>
            <a:off x="479425" y="365126"/>
            <a:ext cx="7260983" cy="567228"/>
          </a:xfrm>
        </p:spPr>
        <p:txBody>
          <a:bodyPr anchor="ctr">
            <a:noAutofit/>
          </a:bodyPr>
          <a:lstStyle>
            <a:lvl1pPr>
              <a:defRPr sz="3500" b="0" i="0">
                <a:solidFill>
                  <a:schemeClr val="bg1"/>
                </a:solidFill>
                <a:latin typeface="Knowledge Medium" panose="020B0506000000020004" pitchFamily="34" charset="0"/>
              </a:defRPr>
            </a:lvl1pPr>
          </a:lstStyle>
          <a:p>
            <a:r>
              <a:rPr lang="en-US"/>
              <a:t>Title</a:t>
            </a:r>
          </a:p>
        </p:txBody>
      </p:sp>
      <p:sp>
        <p:nvSpPr>
          <p:cNvPr id="8" name="Content Placeholder 2">
            <a:extLst>
              <a:ext uri="{FF2B5EF4-FFF2-40B4-BE49-F238E27FC236}">
                <a16:creationId xmlns:a16="http://schemas.microsoft.com/office/drawing/2014/main" id="{5DE443D9-4C61-9040-8399-0BFA01C7AD24}"/>
              </a:ext>
            </a:extLst>
          </p:cNvPr>
          <p:cNvSpPr>
            <a:spLocks noGrp="1"/>
          </p:cNvSpPr>
          <p:nvPr>
            <p:ph idx="11"/>
          </p:nvPr>
        </p:nvSpPr>
        <p:spPr>
          <a:xfrm>
            <a:off x="479425" y="1429759"/>
            <a:ext cx="7260983" cy="4835813"/>
          </a:xfrm>
        </p:spPr>
        <p:txBody>
          <a:bodyPr/>
          <a:lstStyle>
            <a:lvl1pPr>
              <a:defRPr sz="24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1pPr>
            <a:lvl2pPr>
              <a:defRPr sz="18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2pPr>
            <a:lvl3pPr>
              <a:defRPr sz="16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3pPr>
            <a:lvl4pPr>
              <a:defRPr sz="14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4pPr>
            <a:lvl5pPr>
              <a:defRPr sz="1200" b="0" i="0">
                <a:solidFill>
                  <a:schemeClr val="bg1"/>
                </a:solidFill>
                <a:latin typeface="Knowledge Light" panose="020B0506040000020004" pitchFamily="34" charset="0"/>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blue text on a black background&#10;&#10;Description automatically generated">
            <a:extLst>
              <a:ext uri="{FF2B5EF4-FFF2-40B4-BE49-F238E27FC236}">
                <a16:creationId xmlns:a16="http://schemas.microsoft.com/office/drawing/2014/main" id="{5A1DB232-948D-2F0C-15FA-F7D09038B660}"/>
              </a:ext>
            </a:extLst>
          </p:cNvPr>
          <p:cNvPicPr>
            <a:picLocks noChangeAspect="1"/>
          </p:cNvPicPr>
          <p:nvPr userDrawn="1"/>
        </p:nvPicPr>
        <p:blipFill>
          <a:blip r:embed="rId2"/>
          <a:stretch>
            <a:fillRect/>
          </a:stretch>
        </p:blipFill>
        <p:spPr>
          <a:xfrm>
            <a:off x="308747" y="6249027"/>
            <a:ext cx="1199143" cy="453830"/>
          </a:xfrm>
          <a:prstGeom prst="rect">
            <a:avLst/>
          </a:prstGeom>
        </p:spPr>
      </p:pic>
      <p:sp>
        <p:nvSpPr>
          <p:cNvPr id="6" name="Rectangle 5">
            <a:extLst>
              <a:ext uri="{FF2B5EF4-FFF2-40B4-BE49-F238E27FC236}">
                <a16:creationId xmlns:a16="http://schemas.microsoft.com/office/drawing/2014/main" id="{F904AD14-421F-4DAD-58F6-DD287872C287}"/>
              </a:ext>
            </a:extLst>
          </p:cNvPr>
          <p:cNvSpPr/>
          <p:nvPr userDrawn="1"/>
        </p:nvSpPr>
        <p:spPr>
          <a:xfrm>
            <a:off x="571967" y="1064301"/>
            <a:ext cx="559168" cy="38047"/>
          </a:xfrm>
          <a:prstGeom prst="rect">
            <a:avLst/>
          </a:prstGeom>
          <a:solidFill>
            <a:srgbClr val="5596BB"/>
          </a:solidFill>
          <a:ln w="28575">
            <a:solidFill>
              <a:srgbClr val="559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E2BFC860-90FA-FCE4-5106-F834915C30E3}"/>
              </a:ext>
            </a:extLst>
          </p:cNvPr>
          <p:cNvPicPr>
            <a:picLocks noChangeAspect="1"/>
          </p:cNvPicPr>
          <p:nvPr userDrawn="1"/>
        </p:nvPicPr>
        <p:blipFill>
          <a:blip r:embed="rId3"/>
          <a:stretch>
            <a:fillRect/>
          </a:stretch>
        </p:blipFill>
        <p:spPr>
          <a:xfrm>
            <a:off x="10302091" y="6318495"/>
            <a:ext cx="1460822" cy="314893"/>
          </a:xfrm>
          <a:prstGeom prst="rect">
            <a:avLst/>
          </a:prstGeom>
        </p:spPr>
      </p:pic>
    </p:spTree>
    <p:extLst>
      <p:ext uri="{BB962C8B-B14F-4D97-AF65-F5344CB8AC3E}">
        <p14:creationId xmlns:p14="http://schemas.microsoft.com/office/powerpoint/2010/main" val="3649557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022144-A01F-6F4D-BF78-B91E5B7996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477EC365-6DB3-C745-A5A7-73DD05BCCA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96086-1901-5643-80F6-1AC88025B7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007DF1-8C7F-5449-B0DE-1FB7817DF04F}" type="datetimeFigureOut">
              <a:rPr lang="en-US" smtClean="0"/>
              <a:t>2/4/2025</a:t>
            </a:fld>
            <a:endParaRPr lang="en-US"/>
          </a:p>
        </p:txBody>
      </p:sp>
      <p:sp>
        <p:nvSpPr>
          <p:cNvPr id="5" name="Footer Placeholder 4">
            <a:extLst>
              <a:ext uri="{FF2B5EF4-FFF2-40B4-BE49-F238E27FC236}">
                <a16:creationId xmlns:a16="http://schemas.microsoft.com/office/drawing/2014/main" id="{87182337-B8DB-8C41-9B54-440EC33193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B6F1C9-8B66-EE43-A6CC-B6A46CB6C9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2734D9-3534-0C4C-94C0-BFCD74319487}" type="slidenum">
              <a:rPr lang="en-US" smtClean="0"/>
              <a:t>‹#›</a:t>
            </a:fld>
            <a:endParaRPr lang="en-US"/>
          </a:p>
        </p:txBody>
      </p:sp>
    </p:spTree>
    <p:extLst>
      <p:ext uri="{BB962C8B-B14F-4D97-AF65-F5344CB8AC3E}">
        <p14:creationId xmlns:p14="http://schemas.microsoft.com/office/powerpoint/2010/main" val="225648895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8" r:id="rId3"/>
    <p:sldLayoutId id="2147483679" r:id="rId4"/>
    <p:sldLayoutId id="2147483671" r:id="rId5"/>
    <p:sldLayoutId id="2147483670" r:id="rId6"/>
    <p:sldLayoutId id="2147483674" r:id="rId7"/>
    <p:sldLayoutId id="2147483677" r:id="rId8"/>
    <p:sldLayoutId id="2147483673" r:id="rId9"/>
    <p:sldLayoutId id="2147483672" r:id="rId10"/>
    <p:sldLayoutId id="2147483662" r:id="rId11"/>
    <p:sldLayoutId id="2147483668" r:id="rId12"/>
    <p:sldLayoutId id="2147483681" r:id="rId13"/>
    <p:sldLayoutId id="214748368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bi.trust.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trust.org/resource/measuring-pro-bono-impact/" TargetMode="Externa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80C926C-9101-8541-977A-50F2F8FDD4CB}"/>
              </a:ext>
            </a:extLst>
          </p:cNvPr>
          <p:cNvSpPr>
            <a:spLocks noGrp="1"/>
          </p:cNvSpPr>
          <p:nvPr>
            <p:ph type="subTitle" idx="1"/>
          </p:nvPr>
        </p:nvSpPr>
        <p:spPr/>
        <p:txBody>
          <a:bodyPr vert="horz" lIns="91440" tIns="45720" rIns="91440" bIns="45720" rtlCol="0" anchor="t">
            <a:normAutofit/>
          </a:bodyPr>
          <a:lstStyle/>
          <a:p>
            <a:r>
              <a:rPr lang="en-US">
                <a:latin typeface="Knowledge Light"/>
              </a:rPr>
              <a:t>More information at: </a:t>
            </a:r>
            <a:r>
              <a:rPr lang="en-US">
                <a:latin typeface="Knowledge Light"/>
                <a:hlinkClick r:id="rId3"/>
              </a:rPr>
              <a:t>https://pbi.trust.org</a:t>
            </a:r>
            <a:endParaRPr lang="en-US"/>
          </a:p>
        </p:txBody>
      </p:sp>
      <p:sp>
        <p:nvSpPr>
          <p:cNvPr id="7" name="Title 6">
            <a:extLst>
              <a:ext uri="{FF2B5EF4-FFF2-40B4-BE49-F238E27FC236}">
                <a16:creationId xmlns:a16="http://schemas.microsoft.com/office/drawing/2014/main" id="{9668AA53-1B03-7D42-B477-C2D7C94BC65A}"/>
              </a:ext>
            </a:extLst>
          </p:cNvPr>
          <p:cNvSpPr>
            <a:spLocks noGrp="1"/>
          </p:cNvSpPr>
          <p:nvPr>
            <p:ph type="ctrTitle"/>
          </p:nvPr>
        </p:nvSpPr>
        <p:spPr/>
        <p:txBody>
          <a:bodyPr/>
          <a:lstStyle/>
          <a:p>
            <a:r>
              <a:rPr lang="en-US">
                <a:latin typeface="Knowledge Medium"/>
              </a:rPr>
              <a:t>2024 Index of Pro Bono</a:t>
            </a:r>
            <a:endParaRPr lang="en-US"/>
          </a:p>
        </p:txBody>
      </p:sp>
    </p:spTree>
    <p:extLst>
      <p:ext uri="{BB962C8B-B14F-4D97-AF65-F5344CB8AC3E}">
        <p14:creationId xmlns:p14="http://schemas.microsoft.com/office/powerpoint/2010/main" val="2564799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93AE3-A793-BD9B-5E6C-21F7EC5CEB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BA77A7-E2BE-EE70-1E3E-41F61BC7B78C}"/>
              </a:ext>
            </a:extLst>
          </p:cNvPr>
          <p:cNvSpPr>
            <a:spLocks noGrp="1"/>
          </p:cNvSpPr>
          <p:nvPr>
            <p:ph type="ctrTitle"/>
          </p:nvPr>
        </p:nvSpPr>
        <p:spPr>
          <a:xfrm>
            <a:off x="1529291" y="2080691"/>
            <a:ext cx="9144000" cy="1848104"/>
          </a:xfrm>
        </p:spPr>
        <p:txBody>
          <a:bodyPr>
            <a:normAutofit/>
          </a:bodyPr>
          <a:lstStyle/>
          <a:p>
            <a:r>
              <a:rPr lang="en-US">
                <a:latin typeface="Knowledge Medium"/>
              </a:rPr>
              <a:t>How should we </a:t>
            </a:r>
            <a:r>
              <a:rPr lang="en-US" err="1">
                <a:latin typeface="Knowledge Medium"/>
              </a:rPr>
              <a:t>incentivise</a:t>
            </a:r>
            <a:r>
              <a:rPr lang="en-US">
                <a:latin typeface="Knowledge Medium"/>
              </a:rPr>
              <a:t> pro bono?</a:t>
            </a:r>
            <a:endParaRPr lang="en-US"/>
          </a:p>
        </p:txBody>
      </p:sp>
    </p:spTree>
    <p:extLst>
      <p:ext uri="{BB962C8B-B14F-4D97-AF65-F5344CB8AC3E}">
        <p14:creationId xmlns:p14="http://schemas.microsoft.com/office/powerpoint/2010/main" val="2502435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CABEF-B8BA-0AC5-3937-87C4D67C74E1}"/>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805990B-A225-4DC0-7B3B-4BA95825EB0D}"/>
              </a:ext>
            </a:extLst>
          </p:cNvPr>
          <p:cNvSpPr>
            <a:spLocks noGrp="1"/>
          </p:cNvSpPr>
          <p:nvPr>
            <p:ph idx="4294967295"/>
          </p:nvPr>
        </p:nvSpPr>
        <p:spPr>
          <a:xfrm>
            <a:off x="479425" y="1429759"/>
            <a:ext cx="10938461" cy="4835813"/>
          </a:xfrm>
        </p:spPr>
        <p:txBody>
          <a:bodyPr vert="horz" lIns="91440" tIns="45720" rIns="91440" bIns="45720" rtlCol="0" anchor="t">
            <a:normAutofit/>
          </a:bodyPr>
          <a:lstStyle/>
          <a:p>
            <a:pPr marL="0" indent="0">
              <a:buNone/>
            </a:pPr>
            <a:r>
              <a:rPr lang="en-US" dirty="0">
                <a:solidFill>
                  <a:schemeClr val="bg1"/>
                </a:solidFill>
                <a:ea typeface="+mn-lt"/>
                <a:cs typeface="+mn-lt"/>
              </a:rPr>
              <a:t>Firms are adopting multiple tactics to </a:t>
            </a:r>
            <a:r>
              <a:rPr lang="en-US" dirty="0" err="1">
                <a:solidFill>
                  <a:schemeClr val="bg1"/>
                </a:solidFill>
                <a:ea typeface="+mn-lt"/>
                <a:cs typeface="+mn-lt"/>
              </a:rPr>
              <a:t>incentivise</a:t>
            </a:r>
            <a:r>
              <a:rPr lang="en-US" dirty="0">
                <a:solidFill>
                  <a:schemeClr val="bg1"/>
                </a:solidFill>
                <a:ea typeface="+mn-lt"/>
                <a:cs typeface="+mn-lt"/>
              </a:rPr>
              <a:t> pro bono work –counting pro bono hours towards fee-earning targets, factoring it into compensation decisions or appraisal processes.  </a:t>
            </a:r>
            <a:endParaRPr lang="en-US">
              <a:solidFill>
                <a:schemeClr val="bg1"/>
              </a:solidFill>
              <a:latin typeface="Arial"/>
              <a:cs typeface="Arial"/>
            </a:endParaRPr>
          </a:p>
        </p:txBody>
      </p:sp>
      <p:sp>
        <p:nvSpPr>
          <p:cNvPr id="3" name="Title 2">
            <a:extLst>
              <a:ext uri="{FF2B5EF4-FFF2-40B4-BE49-F238E27FC236}">
                <a16:creationId xmlns:a16="http://schemas.microsoft.com/office/drawing/2014/main" id="{0EB9AD3B-4344-AE5F-D5D9-665C70084D63}"/>
              </a:ext>
            </a:extLst>
          </p:cNvPr>
          <p:cNvSpPr>
            <a:spLocks noGrp="1"/>
          </p:cNvSpPr>
          <p:nvPr>
            <p:ph type="title"/>
          </p:nvPr>
        </p:nvSpPr>
        <p:spPr/>
        <p:txBody>
          <a:bodyPr/>
          <a:lstStyle/>
          <a:p>
            <a:r>
              <a:rPr lang="en-US" err="1">
                <a:latin typeface="Knowledge Medium"/>
              </a:rPr>
              <a:t>Incentivising</a:t>
            </a:r>
            <a:r>
              <a:rPr lang="en-US">
                <a:latin typeface="Knowledge Medium"/>
              </a:rPr>
              <a:t> pro bono</a:t>
            </a:r>
            <a:endParaRPr lang="en-US" err="1"/>
          </a:p>
        </p:txBody>
      </p:sp>
      <p:pic>
        <p:nvPicPr>
          <p:cNvPr id="4" name="Picture 3" descr="How firms are incentivising pro bono. 57% are factoring it into compensation decisions, 80% are factoring it into appraisal processes and 68% are counting it toward fee-earning targets.">
            <a:extLst>
              <a:ext uri="{FF2B5EF4-FFF2-40B4-BE49-F238E27FC236}">
                <a16:creationId xmlns:a16="http://schemas.microsoft.com/office/drawing/2014/main" id="{5688E30E-DAE0-E9F9-1877-D1355473087B}"/>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2905494" y="2974225"/>
            <a:ext cx="6096000" cy="2702509"/>
          </a:xfrm>
          <a:prstGeom prst="rect">
            <a:avLst/>
          </a:prstGeom>
        </p:spPr>
      </p:pic>
    </p:spTree>
    <p:extLst>
      <p:ext uri="{BB962C8B-B14F-4D97-AF65-F5344CB8AC3E}">
        <p14:creationId xmlns:p14="http://schemas.microsoft.com/office/powerpoint/2010/main" val="1660703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0D672-86C0-2B3D-B396-56FFE19560FD}"/>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C3C9178-8D64-76D1-495F-E5CB0D36095E}"/>
              </a:ext>
            </a:extLst>
          </p:cNvPr>
          <p:cNvSpPr>
            <a:spLocks noGrp="1"/>
          </p:cNvSpPr>
          <p:nvPr>
            <p:ph idx="4294967295"/>
          </p:nvPr>
        </p:nvSpPr>
        <p:spPr>
          <a:xfrm>
            <a:off x="479425" y="1429759"/>
            <a:ext cx="4670183" cy="4835813"/>
          </a:xfrm>
        </p:spPr>
        <p:txBody>
          <a:bodyPr vert="horz" lIns="91440" tIns="45720" rIns="91440" bIns="45720" rtlCol="0" anchor="t">
            <a:normAutofit/>
          </a:bodyPr>
          <a:lstStyle/>
          <a:p>
            <a:r>
              <a:rPr lang="en-US" dirty="0">
                <a:solidFill>
                  <a:schemeClr val="bg1"/>
                </a:solidFill>
                <a:ea typeface="+mn-lt"/>
                <a:cs typeface="+mn-lt"/>
              </a:rPr>
              <a:t>In all cases, incentives drive more pro bono hours.</a:t>
            </a:r>
          </a:p>
          <a:p>
            <a:r>
              <a:rPr lang="en-US" dirty="0">
                <a:solidFill>
                  <a:schemeClr val="bg1"/>
                </a:solidFill>
                <a:ea typeface="+mn-lt"/>
                <a:cs typeface="+mn-lt"/>
              </a:rPr>
              <a:t>But counting pro bono hours towards fee-earning targets is most effective.</a:t>
            </a:r>
            <a:endParaRPr lang="en-US" dirty="0">
              <a:solidFill>
                <a:schemeClr val="bg1"/>
              </a:solidFill>
              <a:latin typeface="Arial"/>
              <a:cs typeface="Arial"/>
            </a:endParaRPr>
          </a:p>
        </p:txBody>
      </p:sp>
      <p:sp>
        <p:nvSpPr>
          <p:cNvPr id="3" name="Title 2">
            <a:extLst>
              <a:ext uri="{FF2B5EF4-FFF2-40B4-BE49-F238E27FC236}">
                <a16:creationId xmlns:a16="http://schemas.microsoft.com/office/drawing/2014/main" id="{2C9D2EE5-0DE1-E601-AE14-36A6F58BF60D}"/>
              </a:ext>
            </a:extLst>
          </p:cNvPr>
          <p:cNvSpPr>
            <a:spLocks noGrp="1"/>
          </p:cNvSpPr>
          <p:nvPr>
            <p:ph type="title"/>
          </p:nvPr>
        </p:nvSpPr>
        <p:spPr/>
        <p:txBody>
          <a:bodyPr/>
          <a:lstStyle/>
          <a:p>
            <a:r>
              <a:rPr lang="en-US" err="1">
                <a:latin typeface="Knowledge Medium"/>
              </a:rPr>
              <a:t>Incentivising</a:t>
            </a:r>
            <a:r>
              <a:rPr lang="en-US">
                <a:latin typeface="Knowledge Medium"/>
              </a:rPr>
              <a:t> pro bono</a:t>
            </a:r>
            <a:endParaRPr lang="en-US" err="1"/>
          </a:p>
        </p:txBody>
      </p:sp>
      <p:pic>
        <p:nvPicPr>
          <p:cNvPr id="2" name="Picture 1" descr="Firms that provide incentives for pro bono commit more average annual hours per lawyer than those that do not. The most effective incentives in order are: counting pro bono hours towards fee-earning targets, then factoring into appraisal processes, and finally factoring into compensation decisions.">
            <a:extLst>
              <a:ext uri="{FF2B5EF4-FFF2-40B4-BE49-F238E27FC236}">
                <a16:creationId xmlns:a16="http://schemas.microsoft.com/office/drawing/2014/main" id="{32139626-27FA-0319-1958-9627AE15F570}"/>
              </a:ext>
            </a:extLst>
          </p:cNvPr>
          <p:cNvPicPr>
            <a:picLocks noChangeAspect="1"/>
          </p:cNvPicPr>
          <p:nvPr/>
        </p:nvPicPr>
        <p:blipFill>
          <a:blip r:embed="rId2"/>
          <a:stretch>
            <a:fillRect/>
          </a:stretch>
        </p:blipFill>
        <p:spPr>
          <a:xfrm>
            <a:off x="5807699" y="1371600"/>
            <a:ext cx="5682002" cy="4114800"/>
          </a:xfrm>
          <a:prstGeom prst="rect">
            <a:avLst/>
          </a:prstGeom>
        </p:spPr>
      </p:pic>
    </p:spTree>
    <p:extLst>
      <p:ext uri="{BB962C8B-B14F-4D97-AF65-F5344CB8AC3E}">
        <p14:creationId xmlns:p14="http://schemas.microsoft.com/office/powerpoint/2010/main" val="2032543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78702-352C-096F-AAAE-FCF098B21A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0D9B40-5D5E-22C3-5BF2-18AF0FE64FE8}"/>
              </a:ext>
            </a:extLst>
          </p:cNvPr>
          <p:cNvSpPr>
            <a:spLocks noGrp="1"/>
          </p:cNvSpPr>
          <p:nvPr>
            <p:ph type="ctrTitle"/>
          </p:nvPr>
        </p:nvSpPr>
        <p:spPr>
          <a:xfrm>
            <a:off x="1529291" y="2080691"/>
            <a:ext cx="9144000" cy="1848104"/>
          </a:xfrm>
        </p:spPr>
        <p:txBody>
          <a:bodyPr>
            <a:normAutofit/>
          </a:bodyPr>
          <a:lstStyle/>
          <a:p>
            <a:r>
              <a:rPr lang="en-US">
                <a:latin typeface="Knowledge Medium"/>
              </a:rPr>
              <a:t>Should we set pro bono targets?</a:t>
            </a:r>
            <a:endParaRPr lang="en-US"/>
          </a:p>
        </p:txBody>
      </p:sp>
    </p:spTree>
    <p:extLst>
      <p:ext uri="{BB962C8B-B14F-4D97-AF65-F5344CB8AC3E}">
        <p14:creationId xmlns:p14="http://schemas.microsoft.com/office/powerpoint/2010/main" val="642572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155C8-4EF1-369D-5D16-E0D99A65D2C5}"/>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B3D41D5-29BC-D2AD-1A15-9F2CD7EDAC6B}"/>
              </a:ext>
            </a:extLst>
          </p:cNvPr>
          <p:cNvSpPr>
            <a:spLocks noGrp="1"/>
          </p:cNvSpPr>
          <p:nvPr>
            <p:ph idx="4294967295"/>
          </p:nvPr>
        </p:nvSpPr>
        <p:spPr>
          <a:xfrm>
            <a:off x="479425" y="1429759"/>
            <a:ext cx="5176267" cy="4835813"/>
          </a:xfrm>
        </p:spPr>
        <p:txBody>
          <a:bodyPr vert="horz" lIns="91440" tIns="45720" rIns="91440" bIns="45720" rtlCol="0" anchor="t">
            <a:normAutofit/>
          </a:bodyPr>
          <a:lstStyle/>
          <a:p>
            <a:r>
              <a:rPr lang="en-US" dirty="0">
                <a:solidFill>
                  <a:schemeClr val="bg1"/>
                </a:solidFill>
                <a:ea typeface="+mn-lt"/>
                <a:cs typeface="+mn-lt"/>
              </a:rPr>
              <a:t>A significant number of firms are setting specific targets for pro bono hours.</a:t>
            </a:r>
          </a:p>
          <a:p>
            <a:r>
              <a:rPr lang="en-US" dirty="0">
                <a:solidFill>
                  <a:schemeClr val="bg1"/>
                </a:solidFill>
                <a:ea typeface="+mn-lt"/>
                <a:cs typeface="+mn-lt"/>
              </a:rPr>
              <a:t>Firms that do, log more hours.</a:t>
            </a:r>
            <a:endParaRPr lang="en-US" dirty="0">
              <a:solidFill>
                <a:schemeClr val="bg1"/>
              </a:solidFill>
              <a:cs typeface="Arial"/>
            </a:endParaRPr>
          </a:p>
          <a:p>
            <a:pPr marL="0" indent="0">
              <a:buNone/>
            </a:pPr>
            <a:endParaRPr lang="en-US" dirty="0">
              <a:solidFill>
                <a:schemeClr val="bg1"/>
              </a:solidFill>
              <a:ea typeface="+mn-lt"/>
              <a:cs typeface="+mn-lt"/>
            </a:endParaRPr>
          </a:p>
        </p:txBody>
      </p:sp>
      <p:sp>
        <p:nvSpPr>
          <p:cNvPr id="3" name="Title 2">
            <a:extLst>
              <a:ext uri="{FF2B5EF4-FFF2-40B4-BE49-F238E27FC236}">
                <a16:creationId xmlns:a16="http://schemas.microsoft.com/office/drawing/2014/main" id="{8BB01F06-765F-DF78-76CE-A42439BDDDBA}"/>
              </a:ext>
            </a:extLst>
          </p:cNvPr>
          <p:cNvSpPr>
            <a:spLocks noGrp="1"/>
          </p:cNvSpPr>
          <p:nvPr>
            <p:ph type="title"/>
          </p:nvPr>
        </p:nvSpPr>
        <p:spPr/>
        <p:txBody>
          <a:bodyPr/>
          <a:lstStyle/>
          <a:p>
            <a:r>
              <a:rPr lang="en-US">
                <a:latin typeface="Knowledge Medium"/>
              </a:rPr>
              <a:t>Setting targets</a:t>
            </a:r>
            <a:endParaRPr lang="en-US"/>
          </a:p>
        </p:txBody>
      </p:sp>
      <p:pic>
        <p:nvPicPr>
          <p:cNvPr id="2" name="Picture 1" descr="Firms that set targets commit more average annual hours per lawyer (33.9) than those that do not (23.2)">
            <a:extLst>
              <a:ext uri="{FF2B5EF4-FFF2-40B4-BE49-F238E27FC236}">
                <a16:creationId xmlns:a16="http://schemas.microsoft.com/office/drawing/2014/main" id="{12DAF709-4BCE-A8FD-8D28-6417540DA785}"/>
              </a:ext>
            </a:extLst>
          </p:cNvPr>
          <p:cNvPicPr>
            <a:picLocks noChangeAspect="1"/>
          </p:cNvPicPr>
          <p:nvPr/>
        </p:nvPicPr>
        <p:blipFill>
          <a:blip r:embed="rId2"/>
          <a:stretch>
            <a:fillRect/>
          </a:stretch>
        </p:blipFill>
        <p:spPr>
          <a:xfrm>
            <a:off x="6100367" y="1434799"/>
            <a:ext cx="5682002" cy="4114800"/>
          </a:xfrm>
          <a:prstGeom prst="rect">
            <a:avLst/>
          </a:prstGeom>
        </p:spPr>
      </p:pic>
    </p:spTree>
    <p:extLst>
      <p:ext uri="{BB962C8B-B14F-4D97-AF65-F5344CB8AC3E}">
        <p14:creationId xmlns:p14="http://schemas.microsoft.com/office/powerpoint/2010/main" val="410669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E0E1F-0E99-FF6C-78BF-EC2A292C6B4A}"/>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10E9D8F-F6EE-825F-9A89-D4E40CF60A82}"/>
              </a:ext>
            </a:extLst>
          </p:cNvPr>
          <p:cNvSpPr>
            <a:spLocks noGrp="1"/>
          </p:cNvSpPr>
          <p:nvPr>
            <p:ph idx="4294967295"/>
          </p:nvPr>
        </p:nvSpPr>
        <p:spPr>
          <a:xfrm>
            <a:off x="479425" y="1415382"/>
            <a:ext cx="4802455" cy="4850190"/>
          </a:xfrm>
        </p:spPr>
        <p:txBody>
          <a:bodyPr vert="horz" lIns="91440" tIns="45720" rIns="91440" bIns="45720" rtlCol="0" anchor="t">
            <a:normAutofit/>
          </a:bodyPr>
          <a:lstStyle/>
          <a:p>
            <a:r>
              <a:rPr lang="en-US" dirty="0">
                <a:solidFill>
                  <a:schemeClr val="bg1"/>
                </a:solidFill>
                <a:ea typeface="+mn-lt"/>
                <a:cs typeface="+mn-lt"/>
              </a:rPr>
              <a:t>Mandatory (strictly enforced) targets drive significantly more engagement, compared to those that are aspirational (actively encouraged).</a:t>
            </a:r>
          </a:p>
          <a:p>
            <a:r>
              <a:rPr lang="en-US" dirty="0">
                <a:solidFill>
                  <a:schemeClr val="bg1"/>
                </a:solidFill>
                <a:ea typeface="+mn-lt"/>
                <a:cs typeface="+mn-lt"/>
              </a:rPr>
              <a:t>The average firm target for pro bono is 30 hours. </a:t>
            </a:r>
          </a:p>
        </p:txBody>
      </p:sp>
      <p:sp>
        <p:nvSpPr>
          <p:cNvPr id="3" name="Title 2">
            <a:extLst>
              <a:ext uri="{FF2B5EF4-FFF2-40B4-BE49-F238E27FC236}">
                <a16:creationId xmlns:a16="http://schemas.microsoft.com/office/drawing/2014/main" id="{D100713B-FEDB-0E44-4083-20A7784ED3AD}"/>
              </a:ext>
            </a:extLst>
          </p:cNvPr>
          <p:cNvSpPr>
            <a:spLocks noGrp="1"/>
          </p:cNvSpPr>
          <p:nvPr>
            <p:ph type="title"/>
          </p:nvPr>
        </p:nvSpPr>
        <p:spPr/>
        <p:txBody>
          <a:bodyPr/>
          <a:lstStyle/>
          <a:p>
            <a:r>
              <a:rPr lang="en-US">
                <a:latin typeface="Knowledge Medium"/>
              </a:rPr>
              <a:t>Setting targets</a:t>
            </a:r>
            <a:endParaRPr lang="en-US"/>
          </a:p>
        </p:txBody>
      </p:sp>
      <p:pic>
        <p:nvPicPr>
          <p:cNvPr id="2" name="Picture 1" descr="Firms that set aspirational targets commit less average annual pro bono hours per lawyer (32.1) than those that do not (40.4)">
            <a:extLst>
              <a:ext uri="{FF2B5EF4-FFF2-40B4-BE49-F238E27FC236}">
                <a16:creationId xmlns:a16="http://schemas.microsoft.com/office/drawing/2014/main" id="{F20B0D5B-F34F-C739-06B0-44FB5A923997}"/>
              </a:ext>
            </a:extLst>
          </p:cNvPr>
          <p:cNvPicPr>
            <a:picLocks noChangeAspect="1"/>
          </p:cNvPicPr>
          <p:nvPr/>
        </p:nvPicPr>
        <p:blipFill>
          <a:blip r:embed="rId2"/>
          <a:stretch>
            <a:fillRect/>
          </a:stretch>
        </p:blipFill>
        <p:spPr>
          <a:xfrm>
            <a:off x="6094803" y="1413319"/>
            <a:ext cx="5682002" cy="4114800"/>
          </a:xfrm>
          <a:prstGeom prst="rect">
            <a:avLst/>
          </a:prstGeom>
        </p:spPr>
      </p:pic>
    </p:spTree>
    <p:extLst>
      <p:ext uri="{BB962C8B-B14F-4D97-AF65-F5344CB8AC3E}">
        <p14:creationId xmlns:p14="http://schemas.microsoft.com/office/powerpoint/2010/main" val="3187354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ACD42-C4AE-EF46-6BB3-7A3FA25673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4C61D4-88AE-A8F9-DEEA-91ACC02D37F6}"/>
              </a:ext>
            </a:extLst>
          </p:cNvPr>
          <p:cNvSpPr>
            <a:spLocks noGrp="1"/>
          </p:cNvSpPr>
          <p:nvPr>
            <p:ph type="ctrTitle"/>
          </p:nvPr>
        </p:nvSpPr>
        <p:spPr>
          <a:xfrm>
            <a:off x="1529291" y="2080691"/>
            <a:ext cx="9144000" cy="1848104"/>
          </a:xfrm>
        </p:spPr>
        <p:txBody>
          <a:bodyPr>
            <a:normAutofit/>
          </a:bodyPr>
          <a:lstStyle/>
          <a:p>
            <a:r>
              <a:rPr lang="en-US">
                <a:latin typeface="Knowledge Medium"/>
              </a:rPr>
              <a:t>How should we measure impact?</a:t>
            </a:r>
            <a:endParaRPr lang="en-US"/>
          </a:p>
        </p:txBody>
      </p:sp>
    </p:spTree>
    <p:extLst>
      <p:ext uri="{BB962C8B-B14F-4D97-AF65-F5344CB8AC3E}">
        <p14:creationId xmlns:p14="http://schemas.microsoft.com/office/powerpoint/2010/main" val="1439653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AAC14-9E87-C55E-F452-521C86709675}"/>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2CC7E81-AF74-B408-99A7-B109A163A646}"/>
              </a:ext>
            </a:extLst>
          </p:cNvPr>
          <p:cNvSpPr>
            <a:spLocks noGrp="1"/>
          </p:cNvSpPr>
          <p:nvPr>
            <p:ph idx="4294967295"/>
          </p:nvPr>
        </p:nvSpPr>
        <p:spPr>
          <a:xfrm>
            <a:off x="479425" y="1487268"/>
            <a:ext cx="4356410" cy="4706418"/>
          </a:xfrm>
        </p:spPr>
        <p:txBody>
          <a:bodyPr vert="horz" lIns="91440" tIns="45720" rIns="91440" bIns="45720" rtlCol="0" anchor="t">
            <a:normAutofit/>
          </a:bodyPr>
          <a:lstStyle/>
          <a:p>
            <a:r>
              <a:rPr lang="en-US" dirty="0">
                <a:solidFill>
                  <a:schemeClr val="bg1"/>
                </a:solidFill>
                <a:ea typeface="+mn-lt"/>
                <a:cs typeface="+mn-lt"/>
              </a:rPr>
              <a:t>Firms are </a:t>
            </a:r>
            <a:r>
              <a:rPr lang="en-US" dirty="0" err="1">
                <a:solidFill>
                  <a:schemeClr val="bg1"/>
                </a:solidFill>
                <a:ea typeface="+mn-lt"/>
                <a:cs typeface="+mn-lt"/>
              </a:rPr>
              <a:t>favouring</a:t>
            </a:r>
            <a:r>
              <a:rPr lang="en-US" dirty="0">
                <a:solidFill>
                  <a:schemeClr val="bg1"/>
                </a:solidFill>
                <a:ea typeface="+mn-lt"/>
                <a:cs typeface="+mn-lt"/>
              </a:rPr>
              <a:t> numerical measurements of their impact.</a:t>
            </a:r>
          </a:p>
          <a:p>
            <a:r>
              <a:rPr lang="en-US" dirty="0">
                <a:solidFill>
                  <a:schemeClr val="bg1"/>
                </a:solidFill>
                <a:cs typeface="Arial" panose="020B0604020202020204"/>
              </a:rPr>
              <a:t>But they risk missing the full picture.</a:t>
            </a:r>
          </a:p>
        </p:txBody>
      </p:sp>
      <p:sp>
        <p:nvSpPr>
          <p:cNvPr id="3" name="Title 2">
            <a:extLst>
              <a:ext uri="{FF2B5EF4-FFF2-40B4-BE49-F238E27FC236}">
                <a16:creationId xmlns:a16="http://schemas.microsoft.com/office/drawing/2014/main" id="{6C5631CD-F05D-5EB6-B873-A1F8F9D40D89}"/>
              </a:ext>
            </a:extLst>
          </p:cNvPr>
          <p:cNvSpPr>
            <a:spLocks noGrp="1"/>
          </p:cNvSpPr>
          <p:nvPr>
            <p:ph type="title"/>
          </p:nvPr>
        </p:nvSpPr>
        <p:spPr/>
        <p:txBody>
          <a:bodyPr/>
          <a:lstStyle/>
          <a:p>
            <a:r>
              <a:rPr lang="en-US">
                <a:latin typeface="Knowledge Medium"/>
              </a:rPr>
              <a:t>Measuring impact</a:t>
            </a:r>
            <a:endParaRPr lang="en-US"/>
          </a:p>
        </p:txBody>
      </p:sp>
      <p:pic>
        <p:nvPicPr>
          <p:cNvPr id="7" name="Picture 6" descr="The top 10 metrics firms use to measure the impact of their pro bono work. In order, these are: number of hours worked (70%); number of clients served (62%); number of matters handled (62%); number of lawyers doing pro bono (57%); sources of pro bono matters (43%); types of clients served (42%); lawyer engagement (40%); types of matters handled (39%); outcome of matters (38%); client feedback (33%); community impact (29%); other (11%).">
            <a:extLst>
              <a:ext uri="{FF2B5EF4-FFF2-40B4-BE49-F238E27FC236}">
                <a16:creationId xmlns:a16="http://schemas.microsoft.com/office/drawing/2014/main" id="{EF3BE3F4-D2A3-A7BD-5FDC-0E6B84895775}"/>
              </a:ext>
            </a:extLst>
          </p:cNvPr>
          <p:cNvPicPr>
            <a:picLocks noChangeAspect="1"/>
          </p:cNvPicPr>
          <p:nvPr/>
        </p:nvPicPr>
        <p:blipFill>
          <a:blip r:embed="rId2"/>
          <a:stretch>
            <a:fillRect/>
          </a:stretch>
        </p:blipFill>
        <p:spPr>
          <a:xfrm>
            <a:off x="5677611" y="1125998"/>
            <a:ext cx="5900457" cy="4610100"/>
          </a:xfrm>
          <a:prstGeom prst="rect">
            <a:avLst/>
          </a:prstGeom>
        </p:spPr>
      </p:pic>
    </p:spTree>
    <p:extLst>
      <p:ext uri="{BB962C8B-B14F-4D97-AF65-F5344CB8AC3E}">
        <p14:creationId xmlns:p14="http://schemas.microsoft.com/office/powerpoint/2010/main" val="2642024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202AE-4405-FC8F-3501-927699047659}"/>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47962A8-1353-7944-2844-E9F1D1B228DB}"/>
              </a:ext>
            </a:extLst>
          </p:cNvPr>
          <p:cNvSpPr>
            <a:spLocks noGrp="1"/>
          </p:cNvSpPr>
          <p:nvPr>
            <p:ph idx="4294967295"/>
          </p:nvPr>
        </p:nvSpPr>
        <p:spPr>
          <a:xfrm>
            <a:off x="479425" y="1429759"/>
            <a:ext cx="7260983" cy="4835813"/>
          </a:xfrm>
        </p:spPr>
        <p:txBody>
          <a:bodyPr vert="horz" lIns="91440" tIns="45720" rIns="91440" bIns="45720" rtlCol="0" anchor="t">
            <a:normAutofit/>
          </a:bodyPr>
          <a:lstStyle/>
          <a:p>
            <a:r>
              <a:rPr lang="en-US" dirty="0">
                <a:solidFill>
                  <a:schemeClr val="bg1"/>
                </a:solidFill>
                <a:ea typeface="+mn-lt"/>
                <a:cs typeface="+mn-lt"/>
              </a:rPr>
              <a:t>Industry best practice for impact measurement suggests qualitative data collection is essential, as numbers cannot fully capture whether an intervention had a positive outcome for clients. </a:t>
            </a:r>
            <a:endParaRPr lang="en-US" dirty="0">
              <a:solidFill>
                <a:schemeClr val="bg1"/>
              </a:solidFill>
            </a:endParaRPr>
          </a:p>
          <a:p>
            <a:endParaRPr lang="en-US"/>
          </a:p>
          <a:p>
            <a:r>
              <a:rPr lang="en-US" dirty="0">
                <a:solidFill>
                  <a:schemeClr val="bg1"/>
                </a:solidFill>
                <a:ea typeface="+mn-lt"/>
                <a:cs typeface="+mn-lt"/>
              </a:rPr>
              <a:t>Download </a:t>
            </a:r>
            <a:r>
              <a:rPr lang="en-US" dirty="0" err="1">
                <a:solidFill>
                  <a:schemeClr val="bg1"/>
                </a:solidFill>
                <a:ea typeface="+mn-lt"/>
                <a:cs typeface="+mn-lt"/>
              </a:rPr>
              <a:t>TrustLaw’s</a:t>
            </a:r>
            <a:r>
              <a:rPr lang="en-US" dirty="0">
                <a:solidFill>
                  <a:schemeClr val="bg1"/>
                </a:solidFill>
                <a:ea typeface="+mn-lt"/>
                <a:cs typeface="+mn-lt"/>
              </a:rPr>
              <a:t> new </a:t>
            </a:r>
            <a:r>
              <a:rPr lang="en-US" dirty="0">
                <a:solidFill>
                  <a:schemeClr val="tx2"/>
                </a:solidFill>
                <a:ea typeface="+mn-lt"/>
                <a:cs typeface="+mn-lt"/>
                <a:hlinkClick r:id="rId2">
                  <a:extLst>
                    <a:ext uri="{A12FA001-AC4F-418D-AE19-62706E023703}">
                      <ahyp:hlinkClr xmlns:ahyp="http://schemas.microsoft.com/office/drawing/2018/hyperlinkcolor" val="tx"/>
                    </a:ext>
                  </a:extLst>
                </a:hlinkClick>
              </a:rPr>
              <a:t>Measuring Pro Bono Impact Guide</a:t>
            </a:r>
            <a:r>
              <a:rPr lang="en-US" dirty="0">
                <a:solidFill>
                  <a:schemeClr val="bg1"/>
                </a:solidFill>
                <a:ea typeface="+mn-lt"/>
                <a:cs typeface="+mn-lt"/>
              </a:rPr>
              <a:t> for a roadmap of how to more effectively measure the impact of your pro bono projects. </a:t>
            </a:r>
            <a:endParaRPr lang="en-US" dirty="0">
              <a:solidFill>
                <a:schemeClr val="bg1"/>
              </a:solidFill>
            </a:endParaRPr>
          </a:p>
        </p:txBody>
      </p:sp>
      <p:sp>
        <p:nvSpPr>
          <p:cNvPr id="3" name="Title 2">
            <a:extLst>
              <a:ext uri="{FF2B5EF4-FFF2-40B4-BE49-F238E27FC236}">
                <a16:creationId xmlns:a16="http://schemas.microsoft.com/office/drawing/2014/main" id="{346D1069-4924-E4A5-1CF6-34E08538BB38}"/>
              </a:ext>
            </a:extLst>
          </p:cNvPr>
          <p:cNvSpPr>
            <a:spLocks noGrp="1"/>
          </p:cNvSpPr>
          <p:nvPr>
            <p:ph type="title"/>
          </p:nvPr>
        </p:nvSpPr>
        <p:spPr/>
        <p:txBody>
          <a:bodyPr/>
          <a:lstStyle/>
          <a:p>
            <a:r>
              <a:rPr lang="en-US">
                <a:latin typeface="Knowledge Medium"/>
              </a:rPr>
              <a:t>Measuring impact</a:t>
            </a:r>
            <a:endParaRPr lang="en-US"/>
          </a:p>
        </p:txBody>
      </p:sp>
      <p:pic>
        <p:nvPicPr>
          <p:cNvPr id="11" name="Picture 10" descr="TrustLaw's Measuring Pro Bono Impact guide report front cover.">
            <a:extLst>
              <a:ext uri="{FF2B5EF4-FFF2-40B4-BE49-F238E27FC236}">
                <a16:creationId xmlns:a16="http://schemas.microsoft.com/office/drawing/2014/main" id="{42A724E7-BAAA-CAD3-1EF9-3EA707D98F43}"/>
              </a:ext>
            </a:extLst>
          </p:cNvPr>
          <p:cNvPicPr>
            <a:picLocks noChangeAspect="1"/>
          </p:cNvPicPr>
          <p:nvPr/>
        </p:nvPicPr>
        <p:blipFill>
          <a:blip r:embed="rId3"/>
          <a:stretch>
            <a:fillRect/>
          </a:stretch>
        </p:blipFill>
        <p:spPr>
          <a:xfrm>
            <a:off x="8323751" y="1369504"/>
            <a:ext cx="2978474" cy="4114800"/>
          </a:xfrm>
          <a:prstGeom prst="rect">
            <a:avLst/>
          </a:prstGeom>
        </p:spPr>
      </p:pic>
    </p:spTree>
    <p:extLst>
      <p:ext uri="{BB962C8B-B14F-4D97-AF65-F5344CB8AC3E}">
        <p14:creationId xmlns:p14="http://schemas.microsoft.com/office/powerpoint/2010/main" val="2365357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27AC-AB9E-5649-971A-22348954988B}"/>
              </a:ext>
            </a:extLst>
          </p:cNvPr>
          <p:cNvSpPr>
            <a:spLocks noGrp="1"/>
          </p:cNvSpPr>
          <p:nvPr>
            <p:ph type="title"/>
          </p:nvPr>
        </p:nvSpPr>
        <p:spPr/>
        <p:txBody>
          <a:bodyPr>
            <a:noAutofit/>
          </a:bodyPr>
          <a:lstStyle/>
          <a:p>
            <a:r>
              <a:rPr lang="en-US"/>
              <a:t>About the Thomson Reuters Foundation</a:t>
            </a:r>
          </a:p>
        </p:txBody>
      </p:sp>
      <p:sp>
        <p:nvSpPr>
          <p:cNvPr id="5" name="Content Placeholder 4">
            <a:extLst>
              <a:ext uri="{FF2B5EF4-FFF2-40B4-BE49-F238E27FC236}">
                <a16:creationId xmlns:a16="http://schemas.microsoft.com/office/drawing/2014/main" id="{519FF73E-B1E7-0649-98B1-AFBD227EC63E}"/>
              </a:ext>
            </a:extLst>
          </p:cNvPr>
          <p:cNvSpPr>
            <a:spLocks noGrp="1"/>
          </p:cNvSpPr>
          <p:nvPr>
            <p:ph idx="10"/>
          </p:nvPr>
        </p:nvSpPr>
        <p:spPr/>
        <p:txBody>
          <a:bodyPr>
            <a:normAutofit/>
          </a:bodyPr>
          <a:lstStyle/>
          <a:p>
            <a:pPr marL="0" indent="0" algn="ctr" fontAlgn="base">
              <a:buNone/>
            </a:pPr>
            <a:r>
              <a:rPr lang="en-US" sz="2000">
                <a:latin typeface="Knowledge Light" panose="020B0506040000020004" pitchFamily="34" charset="0"/>
              </a:rPr>
              <a:t>We are the corporate foundation of Thomson Reuters, the global news and information services company. </a:t>
            </a:r>
            <a:endParaRPr lang="en-GB" sz="2000">
              <a:latin typeface="Knowledge Light" panose="020B0506040000020004" pitchFamily="34" charset="0"/>
            </a:endParaRPr>
          </a:p>
          <a:p>
            <a:pPr marL="0" indent="0" algn="ctr" fontAlgn="base">
              <a:buNone/>
            </a:pPr>
            <a:endParaRPr lang="en-GB" sz="2000">
              <a:latin typeface="Knowledge Light" panose="020B0506040000020004" pitchFamily="34" charset="0"/>
            </a:endParaRPr>
          </a:p>
          <a:p>
            <a:pPr marL="0" indent="0" algn="ctr" fontAlgn="base">
              <a:buNone/>
            </a:pPr>
            <a:r>
              <a:rPr lang="en-US" sz="2000">
                <a:latin typeface="Knowledge Light" panose="020B0506040000020004" pitchFamily="34" charset="0"/>
              </a:rPr>
              <a:t>Established in 1982, the Foundation has 100 staff members in 17 locations around the world, and works to advance media freedom, raise awareness of human rights issues, and develop initiatives to support more inclusive economies. </a:t>
            </a:r>
            <a:endParaRPr lang="en-GB" sz="2000">
              <a:latin typeface="Knowledge Light" panose="020B0506040000020004" pitchFamily="34" charset="0"/>
            </a:endParaRPr>
          </a:p>
          <a:p>
            <a:pPr marL="0" indent="0" algn="ctr" fontAlgn="base">
              <a:buNone/>
            </a:pPr>
            <a:endParaRPr lang="en-GB" sz="2000">
              <a:latin typeface="Knowledge Light" panose="020B0506040000020004" pitchFamily="34" charset="0"/>
            </a:endParaRPr>
          </a:p>
          <a:p>
            <a:pPr marL="0" indent="0" algn="ctr" fontAlgn="base">
              <a:buNone/>
            </a:pPr>
            <a:r>
              <a:rPr lang="en-US" sz="2000">
                <a:latin typeface="Knowledge Light" panose="020B0506040000020004" pitchFamily="34" charset="0"/>
              </a:rPr>
              <a:t>We believe in the power of information and collaboration to shape a more fair and equal world.  Through global news coverage, media development, free legal assistance and our convening authority, we seek to inform, connect and empower people around the world.</a:t>
            </a:r>
            <a:endParaRPr lang="en-GB" sz="2000">
              <a:latin typeface="Knowledge Light" panose="020B0506040000020004" pitchFamily="34" charset="0"/>
            </a:endParaRPr>
          </a:p>
          <a:p>
            <a:pPr marL="0" indent="0" algn="ctr" fontAlgn="base">
              <a:buNone/>
            </a:pPr>
            <a:endParaRPr lang="en-GB" sz="2000">
              <a:latin typeface="Knowledge Light" panose="020B0506040000020004" pitchFamily="34" charset="0"/>
            </a:endParaRPr>
          </a:p>
          <a:p>
            <a:pPr marL="0" indent="0" algn="ctr" fontAlgn="base">
              <a:buNone/>
            </a:pPr>
            <a:r>
              <a:rPr lang="en-US" sz="2000">
                <a:latin typeface="Knowledge Light" panose="020B0506040000020004" pitchFamily="34" charset="0"/>
              </a:rPr>
              <a:t>Our mission is to inspire collective leadership by building global awareness of the challenges facing humanity, and empowering others to shape free, fair and open societies.</a:t>
            </a:r>
            <a:r>
              <a:rPr lang="en-GB" sz="2000">
                <a:latin typeface="Knowledge Light" panose="020B0506040000020004" pitchFamily="34" charset="0"/>
              </a:rPr>
              <a:t> </a:t>
            </a:r>
          </a:p>
        </p:txBody>
      </p:sp>
    </p:spTree>
    <p:extLst>
      <p:ext uri="{BB962C8B-B14F-4D97-AF65-F5344CB8AC3E}">
        <p14:creationId xmlns:p14="http://schemas.microsoft.com/office/powerpoint/2010/main" val="2031306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F7F20-3C99-8344-A026-1648C3DC7983}"/>
              </a:ext>
            </a:extLst>
          </p:cNvPr>
          <p:cNvSpPr>
            <a:spLocks noGrp="1"/>
          </p:cNvSpPr>
          <p:nvPr>
            <p:ph type="ctrTitle"/>
          </p:nvPr>
        </p:nvSpPr>
        <p:spPr>
          <a:xfrm>
            <a:off x="1414272" y="182880"/>
            <a:ext cx="9144000" cy="1848104"/>
          </a:xfrm>
        </p:spPr>
        <p:txBody>
          <a:bodyPr/>
          <a:lstStyle/>
          <a:p>
            <a:r>
              <a:rPr lang="en-US">
                <a:latin typeface="Knowledge Medium"/>
              </a:rPr>
              <a:t>Summary of the sample</a:t>
            </a:r>
            <a:endParaRPr lang="en-US"/>
          </a:p>
        </p:txBody>
      </p:sp>
      <p:sp>
        <p:nvSpPr>
          <p:cNvPr id="3" name="Subtitle 2">
            <a:extLst>
              <a:ext uri="{FF2B5EF4-FFF2-40B4-BE49-F238E27FC236}">
                <a16:creationId xmlns:a16="http://schemas.microsoft.com/office/drawing/2014/main" id="{AB2FE8A3-6297-1D4A-A229-F8708346C251}"/>
              </a:ext>
            </a:extLst>
          </p:cNvPr>
          <p:cNvSpPr>
            <a:spLocks noGrp="1"/>
          </p:cNvSpPr>
          <p:nvPr>
            <p:ph type="subTitle" idx="1"/>
          </p:nvPr>
        </p:nvSpPr>
        <p:spPr>
          <a:xfrm>
            <a:off x="600456" y="2523046"/>
            <a:ext cx="9144000" cy="2570162"/>
          </a:xfrm>
        </p:spPr>
        <p:txBody>
          <a:bodyPr vert="horz" lIns="91440" tIns="45720" rIns="91440" bIns="45720" rtlCol="0" anchor="t">
            <a:normAutofit fontScale="62500" lnSpcReduction="20000"/>
          </a:bodyPr>
          <a:lstStyle/>
          <a:p>
            <a:pPr marL="1143000" indent="-1143000" algn="l">
              <a:buChar char="•"/>
            </a:pPr>
            <a:r>
              <a:rPr lang="en-US" sz="9600" b="1" dirty="0">
                <a:latin typeface="Knowledge Light"/>
              </a:rPr>
              <a:t>209 </a:t>
            </a:r>
            <a:r>
              <a:rPr lang="en-US" sz="9600" dirty="0">
                <a:latin typeface="Knowledge Light"/>
              </a:rPr>
              <a:t>law firms</a:t>
            </a:r>
            <a:endParaRPr lang="en-US" dirty="0"/>
          </a:p>
          <a:p>
            <a:pPr marL="1143000" indent="-1143000" algn="l">
              <a:buChar char="•"/>
            </a:pPr>
            <a:r>
              <a:rPr lang="en-US" sz="9600" b="1" dirty="0">
                <a:latin typeface="Knowledge Light"/>
              </a:rPr>
              <a:t>123</a:t>
            </a:r>
            <a:r>
              <a:rPr lang="en-US" sz="9600" dirty="0">
                <a:latin typeface="Knowledge Light"/>
              </a:rPr>
              <a:t> jurisdictions</a:t>
            </a:r>
          </a:p>
          <a:p>
            <a:pPr marL="1143000" indent="-1143000" algn="l">
              <a:buChar char="•"/>
            </a:pPr>
            <a:r>
              <a:rPr lang="en-US" sz="9600" dirty="0">
                <a:latin typeface="Knowledge Light"/>
              </a:rPr>
              <a:t>Nearly </a:t>
            </a:r>
            <a:r>
              <a:rPr lang="en-US" sz="9600" b="1" dirty="0">
                <a:latin typeface="Knowledge Light"/>
              </a:rPr>
              <a:t>100,000</a:t>
            </a:r>
            <a:r>
              <a:rPr lang="en-US" sz="9600" dirty="0">
                <a:latin typeface="Knowledge Light"/>
              </a:rPr>
              <a:t> lawyers</a:t>
            </a:r>
            <a:endParaRPr lang="en-US" sz="9600" dirty="0"/>
          </a:p>
        </p:txBody>
      </p:sp>
    </p:spTree>
    <p:extLst>
      <p:ext uri="{BB962C8B-B14F-4D97-AF65-F5344CB8AC3E}">
        <p14:creationId xmlns:p14="http://schemas.microsoft.com/office/powerpoint/2010/main" val="175612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565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F7677-EBB6-3628-E25F-1383378FB3C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E2D4E7-F417-33C0-48F4-E34AC0EC0566}"/>
              </a:ext>
            </a:extLst>
          </p:cNvPr>
          <p:cNvSpPr>
            <a:spLocks noGrp="1"/>
          </p:cNvSpPr>
          <p:nvPr>
            <p:ph type="title"/>
          </p:nvPr>
        </p:nvSpPr>
        <p:spPr/>
        <p:txBody>
          <a:bodyPr/>
          <a:lstStyle/>
          <a:p>
            <a:r>
              <a:rPr lang="en-US">
                <a:latin typeface="Knowledge Medium"/>
              </a:rPr>
              <a:t>Contents</a:t>
            </a:r>
            <a:endParaRPr lang="en-US"/>
          </a:p>
        </p:txBody>
      </p:sp>
      <p:sp>
        <p:nvSpPr>
          <p:cNvPr id="4" name="Content Placeholder 3">
            <a:extLst>
              <a:ext uri="{FF2B5EF4-FFF2-40B4-BE49-F238E27FC236}">
                <a16:creationId xmlns:a16="http://schemas.microsoft.com/office/drawing/2014/main" id="{8E1A794E-CB43-20DB-AE6F-1F340832DBCA}"/>
              </a:ext>
            </a:extLst>
          </p:cNvPr>
          <p:cNvSpPr>
            <a:spLocks noGrp="1"/>
          </p:cNvSpPr>
          <p:nvPr>
            <p:ph idx="11"/>
          </p:nvPr>
        </p:nvSpPr>
        <p:spPr/>
        <p:txBody>
          <a:bodyPr vert="horz" lIns="91440" tIns="45720" rIns="91440" bIns="45720" rtlCol="0" anchor="t">
            <a:normAutofit/>
          </a:bodyPr>
          <a:lstStyle/>
          <a:p>
            <a:pPr marL="514350" indent="-514350">
              <a:buAutoNum type="arabicPeriod"/>
            </a:pPr>
            <a:r>
              <a:rPr lang="en-US" sz="3200" dirty="0">
                <a:latin typeface="Knowledge Light"/>
              </a:rPr>
              <a:t>Why do pro bono?</a:t>
            </a:r>
          </a:p>
          <a:p>
            <a:pPr marL="514350" indent="-514350">
              <a:buAutoNum type="arabicPeriod"/>
            </a:pPr>
            <a:r>
              <a:rPr lang="en-US" sz="3200" dirty="0">
                <a:latin typeface="Knowledge Light"/>
              </a:rPr>
              <a:t>How should we structure our pro bono teams?</a:t>
            </a:r>
            <a:endParaRPr lang="en-US"/>
          </a:p>
          <a:p>
            <a:pPr marL="514350" indent="-514350">
              <a:buAutoNum type="arabicPeriod"/>
            </a:pPr>
            <a:r>
              <a:rPr lang="en-US" sz="3200" dirty="0">
                <a:latin typeface="Knowledge Light"/>
              </a:rPr>
              <a:t>How should we </a:t>
            </a:r>
            <a:r>
              <a:rPr lang="en-US" sz="3200" dirty="0" err="1">
                <a:latin typeface="Knowledge Light"/>
              </a:rPr>
              <a:t>incentivise</a:t>
            </a:r>
            <a:r>
              <a:rPr lang="en-US" sz="3200" dirty="0">
                <a:latin typeface="Knowledge Light"/>
              </a:rPr>
              <a:t> pro bono?</a:t>
            </a:r>
          </a:p>
          <a:p>
            <a:pPr marL="514350" indent="-514350">
              <a:buAutoNum type="arabicPeriod"/>
            </a:pPr>
            <a:r>
              <a:rPr lang="en-US" sz="3200" dirty="0">
                <a:latin typeface="Knowledge Light"/>
              </a:rPr>
              <a:t>Should we set pro bono targets?</a:t>
            </a:r>
            <a:endParaRPr lang="en-US" sz="3200" dirty="0"/>
          </a:p>
          <a:p>
            <a:pPr marL="514350" indent="-514350">
              <a:buAutoNum type="arabicPeriod"/>
            </a:pPr>
            <a:r>
              <a:rPr lang="en-US" sz="3200" dirty="0">
                <a:latin typeface="Knowledge Light"/>
              </a:rPr>
              <a:t>How should we measure impact?</a:t>
            </a:r>
            <a:endParaRPr lang="en-US" sz="3200" dirty="0"/>
          </a:p>
        </p:txBody>
      </p:sp>
    </p:spTree>
    <p:extLst>
      <p:ext uri="{BB962C8B-B14F-4D97-AF65-F5344CB8AC3E}">
        <p14:creationId xmlns:p14="http://schemas.microsoft.com/office/powerpoint/2010/main" val="563556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4F265-CE69-BD34-E3F8-43837A9F8456}"/>
              </a:ext>
            </a:extLst>
          </p:cNvPr>
          <p:cNvSpPr>
            <a:spLocks noGrp="1"/>
          </p:cNvSpPr>
          <p:nvPr>
            <p:ph type="ctrTitle"/>
          </p:nvPr>
        </p:nvSpPr>
        <p:spPr/>
        <p:txBody>
          <a:bodyPr/>
          <a:lstStyle/>
          <a:p>
            <a:r>
              <a:rPr lang="en-GB" dirty="0">
                <a:latin typeface="Knowledge Medium"/>
              </a:rPr>
              <a:t>Why do pro bono?</a:t>
            </a:r>
            <a:endParaRPr lang="en-GB" dirty="0"/>
          </a:p>
        </p:txBody>
      </p:sp>
      <p:sp>
        <p:nvSpPr>
          <p:cNvPr id="3" name="Subtitle 2">
            <a:extLst>
              <a:ext uri="{FF2B5EF4-FFF2-40B4-BE49-F238E27FC236}">
                <a16:creationId xmlns:a16="http://schemas.microsoft.com/office/drawing/2014/main" id="{7B6A0303-7286-8BF2-D84E-E0D85B7FA0DF}"/>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834377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BB658-306C-372F-F7F5-9BD6C4047B05}"/>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A5ECE3B-F6F3-7BCC-41CA-567BEF764DAD}"/>
              </a:ext>
            </a:extLst>
          </p:cNvPr>
          <p:cNvSpPr>
            <a:spLocks noGrp="1"/>
          </p:cNvSpPr>
          <p:nvPr>
            <p:ph idx="4294967295"/>
          </p:nvPr>
        </p:nvSpPr>
        <p:spPr>
          <a:xfrm>
            <a:off x="479425" y="1370382"/>
            <a:ext cx="5485457" cy="4835813"/>
          </a:xfrm>
        </p:spPr>
        <p:txBody>
          <a:bodyPr vert="horz" lIns="91440" tIns="45720" rIns="91440" bIns="45720" rtlCol="0" anchor="t">
            <a:normAutofit/>
          </a:bodyPr>
          <a:lstStyle/>
          <a:p>
            <a:pPr>
              <a:buNone/>
            </a:pPr>
            <a:r>
              <a:rPr lang="en-US" sz="2400" dirty="0">
                <a:solidFill>
                  <a:schemeClr val="bg1"/>
                </a:solidFill>
                <a:ea typeface="+mn-lt"/>
                <a:cs typeface="+mn-lt"/>
              </a:rPr>
              <a:t>The findings show a clear and growing recognition amongst law firms across the world that pro bono work is more than just altruism — it’s good for business. </a:t>
            </a:r>
            <a:endParaRPr lang="en-US" sz="2400">
              <a:solidFill>
                <a:schemeClr val="bg1"/>
              </a:solidFill>
              <a:cs typeface="Arial"/>
            </a:endParaRPr>
          </a:p>
          <a:p>
            <a:r>
              <a:rPr lang="en-US" sz="2400" dirty="0">
                <a:solidFill>
                  <a:schemeClr val="bg1"/>
                </a:solidFill>
                <a:ea typeface="+mn-lt"/>
                <a:cs typeface="+mn-lt"/>
              </a:rPr>
              <a:t>Nearly three quarters of law firms (73%) reported using pro bono work as a tool to train and develop their staff.</a:t>
            </a:r>
            <a:endParaRPr lang="en-US" sz="2400">
              <a:solidFill>
                <a:schemeClr val="bg1"/>
              </a:solidFill>
              <a:cs typeface="Arial" panose="020B0604020202020204"/>
            </a:endParaRPr>
          </a:p>
          <a:p>
            <a:r>
              <a:rPr lang="en-US" sz="2400" dirty="0">
                <a:solidFill>
                  <a:schemeClr val="bg1"/>
                </a:solidFill>
                <a:ea typeface="+mn-lt"/>
                <a:cs typeface="+mn-lt"/>
              </a:rPr>
              <a:t>Nearly half (47%) as a means to retain them. </a:t>
            </a:r>
            <a:endParaRPr lang="en-US" sz="2400">
              <a:solidFill>
                <a:schemeClr val="bg1"/>
              </a:solidFill>
              <a:cs typeface="Arial" panose="020B0604020202020204"/>
            </a:endParaRPr>
          </a:p>
          <a:p>
            <a:r>
              <a:rPr lang="en-US" sz="2400" dirty="0">
                <a:solidFill>
                  <a:schemeClr val="bg1"/>
                </a:solidFill>
                <a:ea typeface="+mn-lt"/>
                <a:cs typeface="+mn-lt"/>
              </a:rPr>
              <a:t>Nearly half (45%) reported using pro bono to align with client interests.</a:t>
            </a:r>
            <a:endParaRPr lang="en-US" sz="2400" dirty="0">
              <a:solidFill>
                <a:schemeClr val="bg1"/>
              </a:solidFill>
              <a:cs typeface="Arial" panose="020B0604020202020204"/>
            </a:endParaRPr>
          </a:p>
        </p:txBody>
      </p:sp>
      <p:sp>
        <p:nvSpPr>
          <p:cNvPr id="3" name="Title 2">
            <a:extLst>
              <a:ext uri="{FF2B5EF4-FFF2-40B4-BE49-F238E27FC236}">
                <a16:creationId xmlns:a16="http://schemas.microsoft.com/office/drawing/2014/main" id="{4E191A7C-D060-F6FC-1BAD-46FAC5B9BE17}"/>
              </a:ext>
            </a:extLst>
          </p:cNvPr>
          <p:cNvSpPr>
            <a:spLocks noGrp="1"/>
          </p:cNvSpPr>
          <p:nvPr>
            <p:ph type="title"/>
          </p:nvPr>
        </p:nvSpPr>
        <p:spPr/>
        <p:txBody>
          <a:bodyPr/>
          <a:lstStyle/>
          <a:p>
            <a:r>
              <a:rPr lang="en-US" dirty="0">
                <a:latin typeface="Knowledge Medium"/>
              </a:rPr>
              <a:t>Why do pro bono?</a:t>
            </a:r>
            <a:endParaRPr lang="en-US" dirty="0"/>
          </a:p>
        </p:txBody>
      </p:sp>
      <p:pic>
        <p:nvPicPr>
          <p:cNvPr id="2" name="Picture 1">
            <a:extLst>
              <a:ext uri="{FF2B5EF4-FFF2-40B4-BE49-F238E27FC236}">
                <a16:creationId xmlns:a16="http://schemas.microsoft.com/office/drawing/2014/main" id="{E9FF30DD-C43F-A74E-7547-466FC8F817E4}"/>
              </a:ext>
            </a:extLst>
          </p:cNvPr>
          <p:cNvPicPr>
            <a:picLocks noChangeAspect="1"/>
          </p:cNvPicPr>
          <p:nvPr/>
        </p:nvPicPr>
        <p:blipFill>
          <a:blip r:embed="rId2"/>
          <a:stretch>
            <a:fillRect/>
          </a:stretch>
        </p:blipFill>
        <p:spPr>
          <a:xfrm>
            <a:off x="6244847" y="1368036"/>
            <a:ext cx="5682002" cy="4114800"/>
          </a:xfrm>
          <a:prstGeom prst="rect">
            <a:avLst/>
          </a:prstGeom>
        </p:spPr>
      </p:pic>
    </p:spTree>
    <p:extLst>
      <p:ext uri="{BB962C8B-B14F-4D97-AF65-F5344CB8AC3E}">
        <p14:creationId xmlns:p14="http://schemas.microsoft.com/office/powerpoint/2010/main" val="3429842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AD164-94FA-2C59-F34B-DDFFDEFA80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1F7E4A-807F-3A5B-BB1A-DD3604262FE4}"/>
              </a:ext>
            </a:extLst>
          </p:cNvPr>
          <p:cNvSpPr>
            <a:spLocks noGrp="1"/>
          </p:cNvSpPr>
          <p:nvPr>
            <p:ph type="ctrTitle"/>
          </p:nvPr>
        </p:nvSpPr>
        <p:spPr>
          <a:xfrm>
            <a:off x="1529291" y="2080691"/>
            <a:ext cx="9144000" cy="1848104"/>
          </a:xfrm>
        </p:spPr>
        <p:txBody>
          <a:bodyPr>
            <a:normAutofit/>
          </a:bodyPr>
          <a:lstStyle/>
          <a:p>
            <a:r>
              <a:rPr lang="en-US">
                <a:latin typeface="Knowledge Medium"/>
              </a:rPr>
              <a:t>How should we structure our pro bono teams?</a:t>
            </a:r>
            <a:endParaRPr lang="en-US"/>
          </a:p>
        </p:txBody>
      </p:sp>
    </p:spTree>
    <p:extLst>
      <p:ext uri="{BB962C8B-B14F-4D97-AF65-F5344CB8AC3E}">
        <p14:creationId xmlns:p14="http://schemas.microsoft.com/office/powerpoint/2010/main" val="3312124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8DEBE-DEFC-4EAE-B3F9-CCCCA48541A0}"/>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851C699-9055-92E0-B287-B02E5A0B7D49}"/>
              </a:ext>
            </a:extLst>
          </p:cNvPr>
          <p:cNvSpPr>
            <a:spLocks noGrp="1"/>
          </p:cNvSpPr>
          <p:nvPr>
            <p:ph idx="4294967295"/>
          </p:nvPr>
        </p:nvSpPr>
        <p:spPr>
          <a:xfrm>
            <a:off x="479425" y="1429759"/>
            <a:ext cx="11223383" cy="4835813"/>
          </a:xfrm>
        </p:spPr>
        <p:txBody>
          <a:bodyPr vert="horz" lIns="91440" tIns="45720" rIns="91440" bIns="45720" rtlCol="0" anchor="t">
            <a:normAutofit/>
          </a:bodyPr>
          <a:lstStyle/>
          <a:p>
            <a:pPr marL="0" indent="0">
              <a:buNone/>
            </a:pPr>
            <a:r>
              <a:rPr lang="en-US" dirty="0">
                <a:solidFill>
                  <a:schemeClr val="bg1"/>
                </a:solidFill>
                <a:ea typeface="+mn-lt"/>
                <a:cs typeface="+mn-lt"/>
              </a:rPr>
              <a:t>There is increasing evidence that separating Corporate Social Responsibility and Pro Bono </a:t>
            </a:r>
            <a:r>
              <a:rPr lang="en-US" dirty="0" err="1">
                <a:solidFill>
                  <a:schemeClr val="bg1"/>
                </a:solidFill>
                <a:ea typeface="+mn-lt"/>
                <a:cs typeface="+mn-lt"/>
              </a:rPr>
              <a:t>programmes</a:t>
            </a:r>
            <a:r>
              <a:rPr lang="en-US" dirty="0">
                <a:solidFill>
                  <a:schemeClr val="bg1"/>
                </a:solidFill>
                <a:ea typeface="+mn-lt"/>
                <a:cs typeface="+mn-lt"/>
              </a:rPr>
              <a:t> boosts productivity</a:t>
            </a:r>
            <a:endParaRPr lang="en-US" dirty="0">
              <a:solidFill>
                <a:schemeClr val="bg1"/>
              </a:solidFill>
              <a:latin typeface="Arial"/>
              <a:cs typeface="Arial"/>
            </a:endParaRPr>
          </a:p>
        </p:txBody>
      </p:sp>
      <p:sp>
        <p:nvSpPr>
          <p:cNvPr id="3" name="Title 2">
            <a:extLst>
              <a:ext uri="{FF2B5EF4-FFF2-40B4-BE49-F238E27FC236}">
                <a16:creationId xmlns:a16="http://schemas.microsoft.com/office/drawing/2014/main" id="{34A7AF12-9676-49FF-4D9E-8C5971A2D759}"/>
              </a:ext>
            </a:extLst>
          </p:cNvPr>
          <p:cNvSpPr>
            <a:spLocks noGrp="1"/>
          </p:cNvSpPr>
          <p:nvPr>
            <p:ph type="title"/>
          </p:nvPr>
        </p:nvSpPr>
        <p:spPr/>
        <p:txBody>
          <a:bodyPr/>
          <a:lstStyle/>
          <a:p>
            <a:r>
              <a:rPr lang="en-US">
                <a:latin typeface="Knowledge Medium"/>
              </a:rPr>
              <a:t>Structure</a:t>
            </a:r>
            <a:endParaRPr lang="en-US"/>
          </a:p>
        </p:txBody>
      </p:sp>
      <p:pic>
        <p:nvPicPr>
          <p:cNvPr id="5" name="Picture 4" descr="A graph with numbers and text&#10;&#10;AI-generated content may be incorrect.">
            <a:extLst>
              <a:ext uri="{FF2B5EF4-FFF2-40B4-BE49-F238E27FC236}">
                <a16:creationId xmlns:a16="http://schemas.microsoft.com/office/drawing/2014/main" id="{9D09CA99-FBF9-5B42-BDD7-2D594E13AB6A}"/>
              </a:ext>
            </a:extLst>
          </p:cNvPr>
          <p:cNvPicPr>
            <a:picLocks noChangeAspect="1"/>
          </p:cNvPicPr>
          <p:nvPr/>
        </p:nvPicPr>
        <p:blipFill>
          <a:blip r:embed="rId2"/>
          <a:stretch>
            <a:fillRect/>
          </a:stretch>
        </p:blipFill>
        <p:spPr>
          <a:xfrm>
            <a:off x="2608607" y="2534736"/>
            <a:ext cx="6200383" cy="2582770"/>
          </a:xfrm>
          <a:prstGeom prst="rect">
            <a:avLst/>
          </a:prstGeom>
        </p:spPr>
      </p:pic>
    </p:spTree>
    <p:extLst>
      <p:ext uri="{BB962C8B-B14F-4D97-AF65-F5344CB8AC3E}">
        <p14:creationId xmlns:p14="http://schemas.microsoft.com/office/powerpoint/2010/main" val="869858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82E46-23BC-4466-A741-C36777144266}"/>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D00F793-AFF7-EC16-7BD1-A802B1E5893D}"/>
              </a:ext>
            </a:extLst>
          </p:cNvPr>
          <p:cNvSpPr>
            <a:spLocks noGrp="1"/>
          </p:cNvSpPr>
          <p:nvPr>
            <p:ph idx="4294967295"/>
          </p:nvPr>
        </p:nvSpPr>
        <p:spPr>
          <a:xfrm>
            <a:off x="479425" y="1429759"/>
            <a:ext cx="10442333" cy="4835813"/>
          </a:xfrm>
        </p:spPr>
        <p:txBody>
          <a:bodyPr vert="horz" lIns="91440" tIns="45720" rIns="91440" bIns="45720" rtlCol="0" anchor="t">
            <a:normAutofit/>
          </a:bodyPr>
          <a:lstStyle/>
          <a:p>
            <a:pPr marL="0" indent="0">
              <a:buNone/>
            </a:pPr>
            <a:r>
              <a:rPr lang="en-US" dirty="0">
                <a:solidFill>
                  <a:schemeClr val="bg1"/>
                </a:solidFill>
                <a:ea typeface="+mn-lt"/>
                <a:cs typeface="+mn-lt"/>
              </a:rPr>
              <a:t>Having partner or senior-level buy-in has a tangible impact on the uptake of pro bono in firms</a:t>
            </a:r>
            <a:endParaRPr lang="en-US" dirty="0">
              <a:solidFill>
                <a:schemeClr val="bg1"/>
              </a:solidFill>
              <a:latin typeface="Arial"/>
              <a:cs typeface="Arial"/>
            </a:endParaRPr>
          </a:p>
        </p:txBody>
      </p:sp>
      <p:sp>
        <p:nvSpPr>
          <p:cNvPr id="3" name="Title 2">
            <a:extLst>
              <a:ext uri="{FF2B5EF4-FFF2-40B4-BE49-F238E27FC236}">
                <a16:creationId xmlns:a16="http://schemas.microsoft.com/office/drawing/2014/main" id="{74A8D892-B04F-4657-9930-32E0E464485E}"/>
              </a:ext>
            </a:extLst>
          </p:cNvPr>
          <p:cNvSpPr>
            <a:spLocks noGrp="1"/>
          </p:cNvSpPr>
          <p:nvPr>
            <p:ph type="title"/>
          </p:nvPr>
        </p:nvSpPr>
        <p:spPr/>
        <p:txBody>
          <a:bodyPr/>
          <a:lstStyle/>
          <a:p>
            <a:r>
              <a:rPr lang="en-US">
                <a:latin typeface="Knowledge Medium"/>
              </a:rPr>
              <a:t>Structure</a:t>
            </a:r>
            <a:endParaRPr lang="en-US"/>
          </a:p>
        </p:txBody>
      </p:sp>
      <p:pic>
        <p:nvPicPr>
          <p:cNvPr id="2" name="Picture 1" descr="Firms with a senior role in charge of pro bono do more average annual pro bono hours per lawyer (28h) than those without (10.8). ">
            <a:extLst>
              <a:ext uri="{FF2B5EF4-FFF2-40B4-BE49-F238E27FC236}">
                <a16:creationId xmlns:a16="http://schemas.microsoft.com/office/drawing/2014/main" id="{86DEA1BB-90F5-0F25-865E-BDE9589068FB}"/>
              </a:ext>
            </a:extLst>
          </p:cNvPr>
          <p:cNvPicPr>
            <a:picLocks noChangeAspect="1"/>
          </p:cNvPicPr>
          <p:nvPr/>
        </p:nvPicPr>
        <p:blipFill>
          <a:blip r:embed="rId2"/>
          <a:stretch>
            <a:fillRect/>
          </a:stretch>
        </p:blipFill>
        <p:spPr>
          <a:xfrm>
            <a:off x="2020957" y="2535313"/>
            <a:ext cx="7629525" cy="3315516"/>
          </a:xfrm>
          <a:prstGeom prst="rect">
            <a:avLst/>
          </a:prstGeom>
        </p:spPr>
      </p:pic>
    </p:spTree>
    <p:extLst>
      <p:ext uri="{BB962C8B-B14F-4D97-AF65-F5344CB8AC3E}">
        <p14:creationId xmlns:p14="http://schemas.microsoft.com/office/powerpoint/2010/main" val="2227733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E623D-F1F7-61E6-6900-50DDFCFEC0E3}"/>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79F1B5-9149-9FF8-9667-1839380F1127}"/>
              </a:ext>
            </a:extLst>
          </p:cNvPr>
          <p:cNvSpPr>
            <a:spLocks noGrp="1"/>
          </p:cNvSpPr>
          <p:nvPr>
            <p:ph idx="4294967295"/>
          </p:nvPr>
        </p:nvSpPr>
        <p:spPr>
          <a:xfrm>
            <a:off x="479425" y="1429759"/>
            <a:ext cx="10682794" cy="4835813"/>
          </a:xfrm>
        </p:spPr>
        <p:txBody>
          <a:bodyPr vert="horz" lIns="91440" tIns="45720" rIns="91440" bIns="45720" rtlCol="0" anchor="t">
            <a:normAutofit/>
          </a:bodyPr>
          <a:lstStyle/>
          <a:p>
            <a:pPr marL="0" indent="0">
              <a:buNone/>
            </a:pPr>
            <a:r>
              <a:rPr lang="en-US" dirty="0">
                <a:solidFill>
                  <a:schemeClr val="bg1"/>
                </a:solidFill>
                <a:ea typeface="+mn-lt"/>
                <a:cs typeface="+mn-lt"/>
              </a:rPr>
              <a:t>…as does installing a dedicated coordinator to manage your firm’s day-to-day pro bono work</a:t>
            </a:r>
            <a:endParaRPr lang="en-US" dirty="0">
              <a:solidFill>
                <a:schemeClr val="bg1"/>
              </a:solidFill>
              <a:latin typeface="Arial"/>
              <a:cs typeface="Arial"/>
            </a:endParaRPr>
          </a:p>
        </p:txBody>
      </p:sp>
      <p:sp>
        <p:nvSpPr>
          <p:cNvPr id="3" name="Title 2">
            <a:extLst>
              <a:ext uri="{FF2B5EF4-FFF2-40B4-BE49-F238E27FC236}">
                <a16:creationId xmlns:a16="http://schemas.microsoft.com/office/drawing/2014/main" id="{E23C49A0-F6A8-40CC-EA50-9CAC780EE26E}"/>
              </a:ext>
            </a:extLst>
          </p:cNvPr>
          <p:cNvSpPr>
            <a:spLocks noGrp="1"/>
          </p:cNvSpPr>
          <p:nvPr>
            <p:ph type="title"/>
          </p:nvPr>
        </p:nvSpPr>
        <p:spPr/>
        <p:txBody>
          <a:bodyPr/>
          <a:lstStyle/>
          <a:p>
            <a:r>
              <a:rPr lang="en-US">
                <a:latin typeface="Knowledge Medium"/>
              </a:rPr>
              <a:t>Structure</a:t>
            </a:r>
            <a:endParaRPr lang="en-US"/>
          </a:p>
        </p:txBody>
      </p:sp>
      <p:pic>
        <p:nvPicPr>
          <p:cNvPr id="2" name="Picture 1" descr="Firms with a dedicated pro bono co-ordinator commit more average annual hours per lawyer (36.2) than those that do not (13.9)">
            <a:extLst>
              <a:ext uri="{FF2B5EF4-FFF2-40B4-BE49-F238E27FC236}">
                <a16:creationId xmlns:a16="http://schemas.microsoft.com/office/drawing/2014/main" id="{8EFC520B-590F-759C-360C-963300DB332D}"/>
              </a:ext>
            </a:extLst>
          </p:cNvPr>
          <p:cNvPicPr>
            <a:picLocks noChangeAspect="1"/>
          </p:cNvPicPr>
          <p:nvPr/>
        </p:nvPicPr>
        <p:blipFill>
          <a:blip r:embed="rId2"/>
          <a:stretch>
            <a:fillRect/>
          </a:stretch>
        </p:blipFill>
        <p:spPr>
          <a:xfrm>
            <a:off x="2331928" y="2784892"/>
            <a:ext cx="7534275" cy="2871080"/>
          </a:xfrm>
          <a:prstGeom prst="rect">
            <a:avLst/>
          </a:prstGeom>
        </p:spPr>
      </p:pic>
    </p:spTree>
    <p:extLst>
      <p:ext uri="{BB962C8B-B14F-4D97-AF65-F5344CB8AC3E}">
        <p14:creationId xmlns:p14="http://schemas.microsoft.com/office/powerpoint/2010/main" val="528884051"/>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FF9200"/>
      </a:dk2>
      <a:lt2>
        <a:srgbClr val="EEEFEE"/>
      </a:lt2>
      <a:accent1>
        <a:srgbClr val="F3DC71"/>
      </a:accent1>
      <a:accent2>
        <a:srgbClr val="4076AE"/>
      </a:accent2>
      <a:accent3>
        <a:srgbClr val="53C076"/>
      </a:accent3>
      <a:accent4>
        <a:srgbClr val="FF9100"/>
      </a:accent4>
      <a:accent5>
        <a:srgbClr val="B92F0D"/>
      </a:accent5>
      <a:accent6>
        <a:srgbClr val="164677"/>
      </a:accent6>
      <a:hlink>
        <a:srgbClr val="FF9200"/>
      </a:hlink>
      <a:folHlink>
        <a:srgbClr val="D8703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C55C788F6E194AA68632DA42680644" ma:contentTypeVersion="17" ma:contentTypeDescription="Create a new document." ma:contentTypeScope="" ma:versionID="999861e2db241c47c24a5ac918e32d5f">
  <xsd:schema xmlns:xsd="http://www.w3.org/2001/XMLSchema" xmlns:xs="http://www.w3.org/2001/XMLSchema" xmlns:p="http://schemas.microsoft.com/office/2006/metadata/properties" xmlns:ns1="http://schemas.microsoft.com/sharepoint/v3" xmlns:ns2="4980838b-571f-44a1-a914-cb100630ecc5" xmlns:ns3="89bdb038-ef39-4130-b192-ffdf099c3f04" targetNamespace="http://schemas.microsoft.com/office/2006/metadata/properties" ma:root="true" ma:fieldsID="df890e7a4da8a61964a27a8c5ce6f001" ns1:_="" ns2:_="" ns3:_="">
    <xsd:import namespace="http://schemas.microsoft.com/sharepoint/v3"/>
    <xsd:import namespace="4980838b-571f-44a1-a914-cb100630ecc5"/>
    <xsd:import namespace="89bdb038-ef39-4130-b192-ffdf099c3f0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OCR" minOccurs="0"/>
                <xsd:element ref="ns1:_ip_UnifiedCompliancePolicyProperties" minOccurs="0"/>
                <xsd:element ref="ns1:_ip_UnifiedCompliancePolicyUIAction"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80838b-571f-44a1-a914-cb100630ecc5"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53a93e6a-eb94-4f22-847d-80c377548ab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bdb038-ef39-4130-b192-ffdf099c3f0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c633dee-8821-4c81-94f4-334913535cf7}" ma:internalName="TaxCatchAll" ma:showField="CatchAllData" ma:web="89bdb038-ef39-4130-b192-ffdf099c3f0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4980838b-571f-44a1-a914-cb100630ecc5">
      <Terms xmlns="http://schemas.microsoft.com/office/infopath/2007/PartnerControls"/>
    </lcf76f155ced4ddcb4097134ff3c332f>
    <TaxCatchAll xmlns="89bdb038-ef39-4130-b192-ffdf099c3f04"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4D67A3D7-74E3-4745-BA07-EDD843C447CE}">
  <ds:schemaRefs>
    <ds:schemaRef ds:uri="4980838b-571f-44a1-a914-cb100630ecc5"/>
    <ds:schemaRef ds:uri="89bdb038-ef39-4130-b192-ffdf099c3f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EEF19BB-0F03-4646-ACED-A87D6A75CD0E}">
  <ds:schemaRefs>
    <ds:schemaRef ds:uri="http://schemas.microsoft.com/sharepoint/v3/contenttype/forms"/>
  </ds:schemaRefs>
</ds:datastoreItem>
</file>

<file path=customXml/itemProps3.xml><?xml version="1.0" encoding="utf-8"?>
<ds:datastoreItem xmlns:ds="http://schemas.openxmlformats.org/officeDocument/2006/customXml" ds:itemID="{E1237C03-A70D-4D26-AA99-898A785C3D89}">
  <ds:schemaRefs>
    <ds:schemaRef ds:uri="4980838b-571f-44a1-a914-cb100630ecc5"/>
    <ds:schemaRef ds:uri="89bdb038-ef39-4130-b192-ffdf099c3f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20</Slides>
  <Notes>1</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2024 Index of Pro Bono</vt:lpstr>
      <vt:lpstr>Summary of the sample</vt:lpstr>
      <vt:lpstr>Contents</vt:lpstr>
      <vt:lpstr>Why do pro bono?</vt:lpstr>
      <vt:lpstr>Why do pro bono?</vt:lpstr>
      <vt:lpstr>How should we structure our pro bono teams?</vt:lpstr>
      <vt:lpstr>Structure</vt:lpstr>
      <vt:lpstr>Structure</vt:lpstr>
      <vt:lpstr>Structure</vt:lpstr>
      <vt:lpstr>How should we incentivise pro bono?</vt:lpstr>
      <vt:lpstr>Incentivising pro bono</vt:lpstr>
      <vt:lpstr>Incentivising pro bono</vt:lpstr>
      <vt:lpstr>Should we set pro bono targets?</vt:lpstr>
      <vt:lpstr>Setting targets</vt:lpstr>
      <vt:lpstr>Setting targets</vt:lpstr>
      <vt:lpstr>How should we measure impact?</vt:lpstr>
      <vt:lpstr>Measuring impact</vt:lpstr>
      <vt:lpstr>Measuring impact</vt:lpstr>
      <vt:lpstr>About the Thomson Reuters Foundation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Nura K. (TR Foundation)</dc:creator>
  <cp:revision>189</cp:revision>
  <dcterms:created xsi:type="dcterms:W3CDTF">2019-09-13T09:19:20Z</dcterms:created>
  <dcterms:modified xsi:type="dcterms:W3CDTF">2025-02-04T16:30:37Z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0x0101006FC55C788F6E194AA68632DA42680644</vt:lpwstr>
  </property>
  <property fmtid="{D5CDD505-2E9C-101B-9397-08002B2CF9AE}" pid="3" name="MediaServiceImageTags">
    <vt:lpwstr/>
  </property>
</Properties>
</file>